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7FFF2-AA9F-4F56-8E00-16AC7B97864B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E19D2-094F-4116-99E2-C8C488B272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970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7FFF2-AA9F-4F56-8E00-16AC7B97864B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E19D2-094F-4116-99E2-C8C488B272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172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7FFF2-AA9F-4F56-8E00-16AC7B97864B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E19D2-094F-4116-99E2-C8C488B2723A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755041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7FFF2-AA9F-4F56-8E00-16AC7B97864B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E19D2-094F-4116-99E2-C8C488B272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7193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7FFF2-AA9F-4F56-8E00-16AC7B97864B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E19D2-094F-4116-99E2-C8C488B2723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730987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7FFF2-AA9F-4F56-8E00-16AC7B97864B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E19D2-094F-4116-99E2-C8C488B272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2797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7FFF2-AA9F-4F56-8E00-16AC7B97864B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E19D2-094F-4116-99E2-C8C488B272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9230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7FFF2-AA9F-4F56-8E00-16AC7B97864B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E19D2-094F-4116-99E2-C8C488B272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575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7FFF2-AA9F-4F56-8E00-16AC7B97864B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E19D2-094F-4116-99E2-C8C488B272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708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7FFF2-AA9F-4F56-8E00-16AC7B97864B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E19D2-094F-4116-99E2-C8C488B272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361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7FFF2-AA9F-4F56-8E00-16AC7B97864B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E19D2-094F-4116-99E2-C8C488B272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475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7FFF2-AA9F-4F56-8E00-16AC7B97864B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E19D2-094F-4116-99E2-C8C488B272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538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7FFF2-AA9F-4F56-8E00-16AC7B97864B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E19D2-094F-4116-99E2-C8C488B272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046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7FFF2-AA9F-4F56-8E00-16AC7B97864B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E19D2-094F-4116-99E2-C8C488B272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146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7FFF2-AA9F-4F56-8E00-16AC7B97864B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E19D2-094F-4116-99E2-C8C488B272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473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7FFF2-AA9F-4F56-8E00-16AC7B97864B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E19D2-094F-4116-99E2-C8C488B272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907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7FFF2-AA9F-4F56-8E00-16AC7B97864B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28E19D2-094F-4116-99E2-C8C488B272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3412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  <p:sldLayoutId id="2147483750" r:id="rId13"/>
    <p:sldLayoutId id="2147483751" r:id="rId14"/>
    <p:sldLayoutId id="2147483752" r:id="rId15"/>
    <p:sldLayoutId id="214748375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1755" y="1308100"/>
            <a:ext cx="8825658" cy="3329581"/>
          </a:xfrm>
        </p:spPr>
        <p:txBody>
          <a:bodyPr>
            <a:noAutofit/>
          </a:bodyPr>
          <a:lstStyle/>
          <a:p>
            <a:r>
              <a:rPr lang="en-US" sz="6600" dirty="0" smtClean="0">
                <a:solidFill>
                  <a:schemeClr val="tx1">
                    <a:lumMod val="95000"/>
                  </a:schemeClr>
                </a:solidFill>
                <a:latin typeface="Bell MT" panose="02020503060305020303" pitchFamily="18" charset="0"/>
              </a:rPr>
              <a:t>The steps  in the writing Process</a:t>
            </a:r>
            <a:endParaRPr lang="en-US" sz="6600" dirty="0">
              <a:solidFill>
                <a:schemeClr val="tx1">
                  <a:lumMod val="95000"/>
                </a:schemeClr>
              </a:solidFill>
              <a:latin typeface="Bell MT" panose="020205030603050203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9167" y="4342933"/>
            <a:ext cx="7766936" cy="1096899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Curlz MT" panose="04040404050702020202" pitchFamily="82" charset="0"/>
              </a:rPr>
              <a:t>By: Aniyah </a:t>
            </a:r>
            <a:r>
              <a:rPr lang="en-US" dirty="0" smtClean="0">
                <a:solidFill>
                  <a:schemeClr val="tx1"/>
                </a:solidFill>
                <a:latin typeface="Curlz MT" panose="04040404050702020202" pitchFamily="82" charset="0"/>
              </a:rPr>
              <a:t>Anderson</a:t>
            </a:r>
            <a:endParaRPr lang="en-US" dirty="0">
              <a:solidFill>
                <a:schemeClr val="tx1"/>
              </a:solidFill>
              <a:latin typeface="Curlz MT" panose="040404040507020202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0345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The five  steps in the writing Process</a:t>
            </a:r>
            <a:endParaRPr lang="en-US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1" name="U-Turn Arrow 20"/>
          <p:cNvSpPr/>
          <p:nvPr/>
        </p:nvSpPr>
        <p:spPr>
          <a:xfrm>
            <a:off x="3556000" y="2463800"/>
            <a:ext cx="1498600" cy="1016000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2260600" y="1853248"/>
            <a:ext cx="6211582" cy="42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PRE-WRITING  DRAFTING  REVISING EDITING FINSHING/PUBLISHING</a:t>
            </a:r>
            <a:endParaRPr lang="en-US" dirty="0">
              <a:solidFill>
                <a:schemeClr val="bg2">
                  <a:lumMod val="50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176474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 The first step in the writing process is </a:t>
            </a:r>
            <a:r>
              <a:rPr lang="en-US" b="1" i="1" u="sng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pre-writing</a:t>
            </a:r>
            <a:endParaRPr lang="en-US" b="1" i="1" u="sng" dirty="0">
              <a:solidFill>
                <a:srgbClr val="FF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Pre-writing is  thinking about your paragraph how are you going to do are you going to write about?  Like facts about a tiger or a loin and  cats in the wild  you just need to think of ideas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97050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77825"/>
            <a:ext cx="10515600" cy="1325563"/>
          </a:xfrm>
        </p:spPr>
        <p:txBody>
          <a:bodyPr/>
          <a:lstStyle/>
          <a:p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The second step in the writing process is </a:t>
            </a:r>
            <a:r>
              <a:rPr lang="en-US" b="1" i="1" u="sng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drafting</a:t>
            </a:r>
            <a:endParaRPr lang="en-US" b="1" i="1" u="sng" dirty="0">
              <a:solidFill>
                <a:srgbClr val="FF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Drafting is when you write  your ideas done  then you want to go fact by fact then you read them make sure they are </a:t>
            </a:r>
            <a:r>
              <a:rPr lang="en-US" i="1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good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i="1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ideas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i="1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not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i="1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just </a:t>
            </a:r>
            <a:r>
              <a:rPr lang="en-US" i="1" u="sng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opiniopinion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</a:p>
          <a:p>
            <a:endParaRPr lang="en-US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68502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The third step in writing process  is </a:t>
            </a:r>
            <a:r>
              <a:rPr lang="en-US" i="1" u="sng" dirty="0" smtClean="0">
                <a:solidFill>
                  <a:srgbClr val="FF0000"/>
                </a:solidFill>
              </a:rPr>
              <a:t>revising</a:t>
            </a:r>
            <a:endParaRPr lang="en-US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Revising mean is to take little word to make the story's better. You need to make  bolder words  stronger words bigger words and </a:t>
            </a:r>
            <a:r>
              <a:rPr lang="en-US" dirty="0" smtClean="0">
                <a:latin typeface="Algerian" panose="04020705040A02060702" pitchFamily="82" charset="0"/>
              </a:rPr>
              <a:t>awesome</a:t>
            </a:r>
            <a:r>
              <a:rPr lang="en-US" dirty="0" smtClean="0"/>
              <a:t> </a:t>
            </a:r>
            <a:r>
              <a:rPr lang="en-US" dirty="0" smtClean="0">
                <a:latin typeface="Algerian" panose="04020705040A02060702" pitchFamily="82" charset="0"/>
              </a:rPr>
              <a:t>words!</a:t>
            </a:r>
            <a:endParaRPr lang="en-US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68140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froth writing process word is </a:t>
            </a:r>
            <a:r>
              <a:rPr lang="en-US" i="1" u="sng" dirty="0" smtClean="0">
                <a:solidFill>
                  <a:srgbClr val="FF0000"/>
                </a:solidFill>
              </a:rPr>
              <a:t>editing</a:t>
            </a:r>
            <a:endParaRPr lang="en-US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Editing is when you check your work look for mistakes and for caplet letter look for punition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0254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The last step in writing process is </a:t>
            </a:r>
            <a:r>
              <a:rPr lang="en-US" i="1" dirty="0" smtClean="0">
                <a:solidFill>
                  <a:srgbClr val="FF0000"/>
                </a:solidFill>
              </a:rPr>
              <a:t>finish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You have every thing done and everything is prefect</a:t>
            </a:r>
            <a:endParaRPr lang="en-US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788764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My slide show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             thank you for enjoying my slide show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58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80</TotalTime>
  <Words>199</Words>
  <Application>Microsoft Office PowerPoint</Application>
  <PresentationFormat>Widescreen</PresentationFormat>
  <Paragraphs>25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Algerian</vt:lpstr>
      <vt:lpstr>Andalus</vt:lpstr>
      <vt:lpstr>Arial</vt:lpstr>
      <vt:lpstr>Bell MT</vt:lpstr>
      <vt:lpstr>Curlz MT</vt:lpstr>
      <vt:lpstr>Trebuchet MS</vt:lpstr>
      <vt:lpstr>Wingdings 3</vt:lpstr>
      <vt:lpstr>Facet</vt:lpstr>
      <vt:lpstr>The steps  in the writing Process</vt:lpstr>
      <vt:lpstr>  The five  steps in the writing Process</vt:lpstr>
      <vt:lpstr>    The first step in the writing process is pre-writing</vt:lpstr>
      <vt:lpstr>The second step in the writing process is drafting</vt:lpstr>
      <vt:lpstr>The third step in writing process  is revising</vt:lpstr>
      <vt:lpstr>The froth writing process word is editing</vt:lpstr>
      <vt:lpstr>The last step in writing process is finish</vt:lpstr>
      <vt:lpstr>  My slide show</vt:lpstr>
    </vt:vector>
  </TitlesOfParts>
  <Company>MCPSS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steps  in the writing Process</dc:title>
  <dc:creator>aanderson4423</dc:creator>
  <cp:lastModifiedBy>aanderson4423</cp:lastModifiedBy>
  <cp:revision>10</cp:revision>
  <dcterms:created xsi:type="dcterms:W3CDTF">2015-08-24T15:13:57Z</dcterms:created>
  <dcterms:modified xsi:type="dcterms:W3CDTF">2015-08-24T19:53:39Z</dcterms:modified>
</cp:coreProperties>
</file>