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4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410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115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937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669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64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8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619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930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261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36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76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3701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33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06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700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328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50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32FBB652-179F-4BE1-85DB-F2F1A93E5D13}" type="datetimeFigureOut">
              <a:rPr lang="en-US" smtClean="0"/>
              <a:t>8/24/2015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0B236C61-46A0-4795-85C1-88240ADB16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804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5" Type="http://schemas.openxmlformats.org/officeDocument/2006/relationships/image" Target="../media/image2.png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4.xml"/><Relationship Id="rId6" Type="http://schemas.openxmlformats.org/officeDocument/2006/relationships/image" Target="../media/image2.png"/><Relationship Id="rId5" Type="http://schemas.openxmlformats.org/officeDocument/2006/relationships/image" Target="../media/image4.jpg"/><Relationship Id="rId4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5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media6.m4a"/><Relationship Id="rId2" Type="http://schemas.microsoft.com/office/2007/relationships/media" Target="../media/media6.m4a"/><Relationship Id="rId1" Type="http://schemas.openxmlformats.org/officeDocument/2006/relationships/tags" Target="../tags/tag6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7.m4a"/><Relationship Id="rId2" Type="http://schemas.microsoft.com/office/2007/relationships/media" Target="../media/media7.m4a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7.jp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81212" y="292101"/>
            <a:ext cx="8676222" cy="3200400"/>
          </a:xfrm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bg2">
                    <a:lumMod val="25000"/>
                  </a:schemeClr>
                </a:solidFill>
              </a:rPr>
              <a:t>Steps in the Writing process</a:t>
            </a:r>
            <a:endParaRPr lang="en-US" sz="6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By Aris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254026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 advTm="5111">
        <p14:vortex dir="r"/>
      </p:transition>
    </mc:Choice>
    <mc:Fallback>
      <p:transition spd="slow" advTm="5111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127000"/>
            <a:ext cx="34417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prewriting</a:t>
            </a:r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 rot="1691426">
            <a:off x="5067300" y="927100"/>
            <a:ext cx="2197100" cy="787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7493000" y="2032000"/>
            <a:ext cx="24765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drafting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905000" y="2679699"/>
            <a:ext cx="2311400" cy="15889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Revising </a:t>
            </a:r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 rot="1405250">
            <a:off x="4216400" y="4038600"/>
            <a:ext cx="2755900" cy="10033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20078" y="5105400"/>
            <a:ext cx="3525722" cy="1003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11" name="Right Arrow 10"/>
          <p:cNvSpPr/>
          <p:nvPr/>
        </p:nvSpPr>
        <p:spPr>
          <a:xfrm rot="10642708">
            <a:off x="4432300" y="5880100"/>
            <a:ext cx="3060700" cy="431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60400" y="5810330"/>
            <a:ext cx="3470132" cy="104767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finishing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043978" y="589002"/>
            <a:ext cx="4871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 steps in the writing process </a:t>
            </a:r>
            <a:endParaRPr lang="en-US" dirty="0"/>
          </a:p>
        </p:txBody>
      </p:sp>
      <p:sp>
        <p:nvSpPr>
          <p:cNvPr id="4" name="Down Arrow 3"/>
          <p:cNvSpPr/>
          <p:nvPr/>
        </p:nvSpPr>
        <p:spPr>
          <a:xfrm rot="4451407">
            <a:off x="6226471" y="2121935"/>
            <a:ext cx="596900" cy="176530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38856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11002">
        <p14:prism isInverted="1"/>
      </p:transition>
    </mc:Choice>
    <mc:Fallback>
      <p:transition spd="slow" advTm="110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2" grpId="0" animBg="1"/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  <p:bldP spid="3" grpId="0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PREWRITING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Prewriting is when you get your thoughts straight.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You can also jot down some words 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2862" y="4448175"/>
            <a:ext cx="2095500" cy="2409825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95716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 advTm="6032">
        <p14:honeycomb/>
      </p:transition>
    </mc:Choice>
    <mc:Fallback>
      <p:transition spd="slow" advTm="603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Drafting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Putting your ideas on paper.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12" y="1086644"/>
            <a:ext cx="5514975" cy="5829300"/>
          </a:xfrm>
          <a:prstGeom prst="rect">
            <a:avLst/>
          </a:prstGeo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86740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282"/>
    </mc:Choice>
    <mc:Fallback>
      <p:transition spd="slow" advTm="52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5213" y="114300"/>
            <a:ext cx="9905998" cy="1905000"/>
          </a:xfrm>
        </p:spPr>
        <p:txBody>
          <a:bodyPr/>
          <a:lstStyle/>
          <a:p>
            <a:r>
              <a:rPr lang="en-US" dirty="0" smtClean="0"/>
              <a:t>Revising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Making your writing stronger.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8108" y="1930400"/>
            <a:ext cx="1903809" cy="3124200"/>
          </a:xfr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13908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 advTm="3096">
        <p15:prstTrans prst="fracture"/>
      </p:transition>
    </mc:Choice>
    <mc:Fallback>
      <p:transition spd="slow" advTm="3096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1113" y="1193800"/>
            <a:ext cx="9905998" cy="1905000"/>
          </a:xfrm>
        </p:spPr>
        <p:txBody>
          <a:bodyPr/>
          <a:lstStyle/>
          <a:p>
            <a:pPr algn="ctr"/>
            <a:r>
              <a:rPr lang="en-US" dirty="0" smtClean="0"/>
              <a:t>editing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Correcting errors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944" y="2851182"/>
            <a:ext cx="2572512" cy="1734312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389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137">
        <p:fade/>
      </p:transition>
    </mc:Choice>
    <mc:Fallback>
      <p:transition spd="med" advTm="213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 finishing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Present your work.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837" y="1969294"/>
            <a:ext cx="3133725" cy="4342606"/>
          </a:xfrm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18642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 advTm="14628">
        <p14:glitter pattern="hexagon"/>
      </p:transition>
    </mc:Choice>
    <mc:Fallback>
      <p:transition spd="slow" advTm="14628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3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|1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1.1|1.1|1.7|1.1|1|1.2|0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9|1.1|0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|1.3|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0.8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1.3|1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h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TM03457485[[fn=Mesh]]</Template>
  <TotalTime>84</TotalTime>
  <Words>58</Words>
  <Application>Microsoft Office PowerPoint</Application>
  <PresentationFormat>Widescreen</PresentationFormat>
  <Paragraphs>19</Paragraphs>
  <Slides>7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Century Gothic</vt:lpstr>
      <vt:lpstr>Mesh</vt:lpstr>
      <vt:lpstr>Steps in the Writing process</vt:lpstr>
      <vt:lpstr>PowerPoint Presentation</vt:lpstr>
      <vt:lpstr>PREWRITING</vt:lpstr>
      <vt:lpstr>Drafting</vt:lpstr>
      <vt:lpstr>Revising </vt:lpstr>
      <vt:lpstr>editing</vt:lpstr>
      <vt:lpstr> finishing</vt:lpstr>
    </vt:vector>
  </TitlesOfParts>
  <Company>MCPSS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Steps in the Writing process</dc:title>
  <dc:creator>arichter3899</dc:creator>
  <cp:lastModifiedBy>arichter3899</cp:lastModifiedBy>
  <cp:revision>11</cp:revision>
  <dcterms:created xsi:type="dcterms:W3CDTF">2015-08-24T15:07:03Z</dcterms:created>
  <dcterms:modified xsi:type="dcterms:W3CDTF">2015-08-24T19:48:47Z</dcterms:modified>
</cp:coreProperties>
</file>