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78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71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D0E5-6347-4663-8BF5-C171182B0360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A4301EB-C47A-4976-89DB-4AB35C62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7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The steps in the writing process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467" y="4723933"/>
            <a:ext cx="7766936" cy="10968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By: Ashleigh Seibt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102">
        <p14:honeycomb/>
      </p:transition>
    </mc:Choice>
    <mc:Fallback>
      <p:transition spd="slow" advTm="3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five steps in the writing process.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0" y="1705828"/>
            <a:ext cx="10515600" cy="4351338"/>
          </a:xfrm>
        </p:spPr>
        <p:txBody>
          <a:bodyPr/>
          <a:lstStyle/>
          <a:p>
            <a:r>
              <a:rPr lang="en-US" dirty="0" smtClean="0"/>
              <a:t>Here they are.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1168400" y="2959100"/>
            <a:ext cx="406400" cy="368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12825" y="2611355"/>
            <a:ext cx="2387600" cy="882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4800" y="2838490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prewriting</a:t>
            </a:r>
            <a:endParaRPr lang="en-US" sz="2000" dirty="0"/>
          </a:p>
        </p:txBody>
      </p:sp>
      <p:sp>
        <p:nvSpPr>
          <p:cNvPr id="7" name="Curved Down Arrow 6"/>
          <p:cNvSpPr/>
          <p:nvPr/>
        </p:nvSpPr>
        <p:spPr>
          <a:xfrm>
            <a:off x="3225800" y="2084324"/>
            <a:ext cx="3009900" cy="8342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37125" y="2864054"/>
            <a:ext cx="2317750" cy="892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56260" y="3042357"/>
            <a:ext cx="159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drafting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012825" y="4212147"/>
            <a:ext cx="2379660" cy="924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Down Arrow 11"/>
          <p:cNvSpPr/>
          <p:nvPr/>
        </p:nvSpPr>
        <p:spPr>
          <a:xfrm>
            <a:off x="4413250" y="3544473"/>
            <a:ext cx="45719" cy="300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8715608">
            <a:off x="3177100" y="3838861"/>
            <a:ext cx="2256396" cy="8374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9514" y="4483444"/>
            <a:ext cx="168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revising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903390" y="5027377"/>
            <a:ext cx="2379660" cy="924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ular Arrow 15"/>
          <p:cNvSpPr/>
          <p:nvPr/>
        </p:nvSpPr>
        <p:spPr>
          <a:xfrm>
            <a:off x="2954336" y="5082531"/>
            <a:ext cx="45719" cy="16207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757710">
            <a:off x="3136384" y="4787925"/>
            <a:ext cx="1949688" cy="577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1103" y="5205663"/>
            <a:ext cx="168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editing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1304234" y="5734357"/>
            <a:ext cx="2379660" cy="924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Down Arrow 19"/>
          <p:cNvSpPr/>
          <p:nvPr/>
        </p:nvSpPr>
        <p:spPr>
          <a:xfrm rot="9260072">
            <a:off x="3594704" y="5621788"/>
            <a:ext cx="1678263" cy="569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5023" y="5984477"/>
            <a:ext cx="183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finish</a:t>
            </a:r>
            <a:endParaRPr lang="en-US" sz="2400" dirty="0"/>
          </a:p>
        </p:txBody>
      </p: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4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1"/>
    </mc:Choice>
    <mc:Fallback>
      <p:transition spd="slow" advTm="6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first step is prewriting.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prewrite you get all of your ideas and write down your ideas. Then you write down some thing like this …….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3835400" y="3670300"/>
            <a:ext cx="3124200" cy="1816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8250" y="4369633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8" name="Flowchart: Process 7"/>
          <p:cNvSpPr/>
          <p:nvPr/>
        </p:nvSpPr>
        <p:spPr>
          <a:xfrm>
            <a:off x="6654800" y="3759200"/>
            <a:ext cx="1181100" cy="27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stressful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7080250" y="4438650"/>
            <a:ext cx="1181100" cy="27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loving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6654800" y="5118100"/>
            <a:ext cx="1212850" cy="27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beggar's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4883150" y="5621337"/>
            <a:ext cx="1212850" cy="27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 rot="20897921">
            <a:off x="2959100" y="5164137"/>
            <a:ext cx="1212850" cy="27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 rot="179588">
            <a:off x="2490058" y="4407117"/>
            <a:ext cx="1212850" cy="3636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little</a:t>
            </a:r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 rot="1201329">
            <a:off x="3087047" y="3575704"/>
            <a:ext cx="1120474" cy="3652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4744664" y="3235677"/>
            <a:ext cx="1122736" cy="2447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</a:t>
            </a:r>
            <a:endParaRPr lang="en-US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7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7"/>
    </mc:Choice>
    <mc:Fallback>
      <p:transition spd="slow" advTm="5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you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When you are drafting it means to write or type your first paper. So like this …….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044700" y="2855486"/>
            <a:ext cx="8128000" cy="17907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9900" y="334010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335442"/>
            <a:ext cx="789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Well  one day I </a:t>
            </a:r>
            <a:r>
              <a:rPr lang="en-US" dirty="0" err="1" smtClean="0"/>
              <a:t>whent</a:t>
            </a:r>
            <a:r>
              <a:rPr lang="en-US" dirty="0" smtClean="0"/>
              <a:t> to </a:t>
            </a:r>
            <a:r>
              <a:rPr lang="en-US" dirty="0" err="1" smtClean="0"/>
              <a:t>mygrandmothers</a:t>
            </a:r>
            <a:r>
              <a:rPr lang="en-US" dirty="0" smtClean="0"/>
              <a:t> house I </a:t>
            </a:r>
            <a:r>
              <a:rPr lang="en-US" dirty="0" err="1" smtClean="0"/>
              <a:t>swimm</a:t>
            </a:r>
            <a:r>
              <a:rPr lang="en-US" dirty="0" smtClean="0"/>
              <a:t> at her house then </a:t>
            </a:r>
            <a:r>
              <a:rPr lang="en-US" dirty="0" err="1" smtClean="0"/>
              <a:t>wehadlunch</a:t>
            </a:r>
            <a:r>
              <a:rPr lang="en-US" dirty="0" smtClean="0"/>
              <a:t> it </a:t>
            </a:r>
            <a:r>
              <a:rPr lang="en-US" dirty="0" err="1" smtClean="0"/>
              <a:t>wasgood</a:t>
            </a:r>
            <a:r>
              <a:rPr lang="en-US" dirty="0" smtClean="0"/>
              <a:t>  </a:t>
            </a:r>
            <a:r>
              <a:rPr lang="en-US" dirty="0" err="1" smtClean="0"/>
              <a:t>AAAnd</a:t>
            </a:r>
            <a:r>
              <a:rPr lang="en-US" dirty="0" smtClean="0"/>
              <a:t> </a:t>
            </a:r>
            <a:r>
              <a:rPr lang="en-US" dirty="0" err="1" smtClean="0"/>
              <a:t>thyen</a:t>
            </a:r>
            <a:r>
              <a:rPr lang="en-US" dirty="0" smtClean="0"/>
              <a:t> we </a:t>
            </a:r>
            <a:r>
              <a:rPr lang="en-US" dirty="0" err="1" smtClean="0"/>
              <a:t>wenthome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5700" y="5626528"/>
            <a:ext cx="90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And then that is why we have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EDITING !!!!!!!!!!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613400" y="4662404"/>
            <a:ext cx="635000" cy="856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5"/>
    </mc:Choice>
    <mc:Fallback>
      <p:transition spd="slow" advTm="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Then there is revising.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Revising is where you make all of your words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STRONGER </a:t>
            </a:r>
            <a:r>
              <a:rPr lang="en-US" dirty="0" smtClean="0">
                <a:cs typeface="Aharoni" panose="02010803020104030203" pitchFamily="2" charset="-79"/>
              </a:rPr>
              <a:t>or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BOLDER</a:t>
            </a:r>
            <a:r>
              <a:rPr lang="en-US" dirty="0" smtClean="0">
                <a:cs typeface="Aharoni" panose="02010803020104030203" pitchFamily="2" charset="-79"/>
              </a:rPr>
              <a:t>. If you wanted to empress some one you would not say …….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41500" y="3518932"/>
            <a:ext cx="9067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7900" y="421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dog is funny. You would say, You need to come to my house my dog is hilarious !!!!!!!    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9"/>
    </mc:Choice>
    <mc:Fallback>
      <p:transition spd="slow" advTm="8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Then you have editing.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So on drafting I had a horrible sentence and here is where I fix my sentence….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1790700" y="3399762"/>
            <a:ext cx="7665951" cy="208663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0351" y="4100975"/>
            <a:ext cx="722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one day I went to my grandmothers house. When we unpacked I put on my bathing suit and I went swimming splash! Then I dried off and had lunch. After a long day of fun we had to go home.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6041362"/>
            <a:ext cx="79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here is my fixed sentence.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2"/>
    </mc:Choice>
    <mc:Fallback>
      <p:transition spd="slow" advTm="10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Last you have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933" y="1721332"/>
            <a:ext cx="4184035" cy="38807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Finishing is where you share with an audience like my crew over there! Or like an author.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Sorry to say but I am done folks by.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2880579"/>
            <a:ext cx="5817222" cy="2440792"/>
          </a:xfrm>
        </p:spPr>
      </p:pic>
      <p:sp>
        <p:nvSpPr>
          <p:cNvPr id="6" name="Curved Down Arrow 5"/>
          <p:cNvSpPr/>
          <p:nvPr/>
        </p:nvSpPr>
        <p:spPr>
          <a:xfrm rot="1317149">
            <a:off x="4861369" y="2476500"/>
            <a:ext cx="1717231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1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2"/>
    </mc:Choice>
    <mc:Fallback>
      <p:transition spd="slow" advTm="3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286</Words>
  <Application>Microsoft Office PowerPoint</Application>
  <PresentationFormat>Widescreen</PresentationFormat>
  <Paragraphs>44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Edwardian Script ITC</vt:lpstr>
      <vt:lpstr>Trebuchet MS</vt:lpstr>
      <vt:lpstr>Wingdings 3</vt:lpstr>
      <vt:lpstr>Facet</vt:lpstr>
      <vt:lpstr>The steps in the writing process</vt:lpstr>
      <vt:lpstr>There are five steps in the writing process.</vt:lpstr>
      <vt:lpstr>The first step is prewriting.</vt:lpstr>
      <vt:lpstr>Next you Draft</vt:lpstr>
      <vt:lpstr> Then there is revising.</vt:lpstr>
      <vt:lpstr>  Then you have editing. </vt:lpstr>
      <vt:lpstr>  Last you have finishing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steps in the writing process</dc:title>
  <dc:creator>aseibt9058</dc:creator>
  <cp:lastModifiedBy>aseibt9058</cp:lastModifiedBy>
  <cp:revision>15</cp:revision>
  <dcterms:created xsi:type="dcterms:W3CDTF">2015-08-24T15:04:55Z</dcterms:created>
  <dcterms:modified xsi:type="dcterms:W3CDTF">2015-08-24T19:52:19Z</dcterms:modified>
</cp:coreProperties>
</file>