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777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30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3041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70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8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9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4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1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6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7BF80-A066-436B-B61A-66607743F1A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CA5B533-916A-4EBC-A841-2551ABD3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5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>
                <a:latin typeface="Edwardian Script ITC" panose="030303020407070D0804" pitchFamily="66" charset="0"/>
              </a:rPr>
              <a:t>Steps in the writing process</a:t>
            </a:r>
            <a:endParaRPr lang="en-US" sz="8800" dirty="0"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Ava </a:t>
            </a:r>
            <a:r>
              <a:rPr lang="en-US" dirty="0" err="1" smtClean="0"/>
              <a:t>Harvill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9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5"/>
    </mc:Choice>
    <mc:Fallback xmlns="">
      <p:transition spd="slow" advTm="603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There are 5 steps in the writing process.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546100" y="1690688"/>
            <a:ext cx="2235200" cy="8255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16000" y="1892300"/>
            <a:ext cx="1308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Pre-write</a:t>
            </a:r>
            <a:endParaRPr lang="en-US" sz="2000" dirty="0"/>
          </a:p>
        </p:txBody>
      </p:sp>
      <p:sp>
        <p:nvSpPr>
          <p:cNvPr id="5" name="Curved Down Arrow 4"/>
          <p:cNvSpPr/>
          <p:nvPr/>
        </p:nvSpPr>
        <p:spPr>
          <a:xfrm>
            <a:off x="2781300" y="1321969"/>
            <a:ext cx="1606550" cy="737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98900" y="1958226"/>
            <a:ext cx="2235200" cy="8255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Drafting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90700" y="3570288"/>
            <a:ext cx="2235200" cy="8255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Revising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8320996">
            <a:off x="3289300" y="3051264"/>
            <a:ext cx="1574800" cy="519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16500" y="4152900"/>
            <a:ext cx="1905000" cy="965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editing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3880215" y="3469107"/>
            <a:ext cx="1668956" cy="8255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8320996">
            <a:off x="4001229" y="5433657"/>
            <a:ext cx="1574800" cy="519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10696" y="5449888"/>
            <a:ext cx="1606550" cy="8636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finishing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6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5"/>
    </mc:Choice>
    <mc:Fallback xmlns="">
      <p:transition spd="slow" advTm="434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 step is pre-writing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324100"/>
            <a:ext cx="37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pre-write means to get all of your ideas down but to not write complete sentences yet.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6883400" y="2628900"/>
            <a:ext cx="2095500" cy="16764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cube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6527800" y="2120900"/>
            <a:ext cx="5842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34100" y="19304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978900" y="2120900"/>
            <a:ext cx="5080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13900" y="1930400"/>
            <a:ext cx="173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sides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842000" y="4508500"/>
            <a:ext cx="6858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76800" y="4895334"/>
            <a:ext cx="88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corners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636000" y="4699000"/>
            <a:ext cx="596900" cy="56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398000" y="526466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0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5425">
        <p14:glitter pattern="hexagon"/>
      </p:transition>
    </mc:Choice>
    <mc:Fallback xmlns="">
      <p:transition spd="slow" advTm="54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second step is drafting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3300" y="1587500"/>
            <a:ext cx="483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Drafting is after you get all of your ideas down and write your first paper.  And you are still finding good words and sentences.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70800" y="2603163"/>
            <a:ext cx="2133600" cy="2857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favorite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shape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cube.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tx1"/>
                </a:solidFill>
              </a:rPr>
              <a:t>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has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lots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corners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sides.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hold 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cube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because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3-D.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86700" y="2233831"/>
            <a:ext cx="118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paper</a:t>
            </a:r>
            <a:endParaRPr lang="en-US" dirty="0"/>
          </a:p>
        </p:txBody>
      </p:sp>
      <p:pic>
        <p:nvPicPr>
          <p:cNvPr id="10" name="Audio 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1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5"/>
    </mc:Choice>
    <mc:Fallback xmlns="">
      <p:transition spd="slow" advTm="51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third step is revising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16100"/>
            <a:ext cx="3187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Revising means to make your words stronger </a:t>
            </a:r>
            <a:r>
              <a:rPr lang="en-US" dirty="0" smtClean="0">
                <a:latin typeface="Arial Black" panose="020B0A04020102020204" pitchFamily="34" charset="0"/>
              </a:rPr>
              <a:t>bolder</a:t>
            </a:r>
            <a:r>
              <a:rPr lang="en-US" dirty="0" smtClean="0">
                <a:latin typeface="+mj-lt"/>
              </a:rPr>
              <a:t> and better.  For example if you wrote apples are yummy instead of yummy you could put sweet or scrumptious.  It makes your sentences better and more interesting. 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353300" y="1940024"/>
            <a:ext cx="3657600" cy="436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big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dogs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played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724900" y="4124424"/>
            <a:ext cx="4572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21700" y="3755092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huge</a:t>
            </a:r>
            <a:endParaRPr lang="en-US" dirty="0"/>
          </a:p>
        </p:txBody>
      </p:sp>
      <p:pic>
        <p:nvPicPr>
          <p:cNvPr id="21" name="Audio 2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7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0"/>
    </mc:Choice>
    <mc:Fallback xmlns="">
      <p:transition spd="slow" advTm="49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forth step is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Editing means to edit and take out words, put in better ones, and check for capitalization and punctuation.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712573"/>
            <a:ext cx="4184650" cy="2777466"/>
          </a:xfrm>
        </p:spPr>
      </p:pic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4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4"/>
    </mc:Choice>
    <mc:Fallback xmlns="">
      <p:transition spd="slow" advTm="48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last step is to finish publish and share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Finishing publishing and sharing your work means you are done and ready to share with a audience.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374" y="2182048"/>
            <a:ext cx="2753626" cy="3342452"/>
          </a:xfrm>
        </p:spPr>
      </p:pic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5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9"/>
    </mc:Choice>
    <mc:Fallback xmlns="">
      <p:transition spd="slow" advTm="49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214</Words>
  <Application>Microsoft Office PowerPoint</Application>
  <PresentationFormat>Widescreen</PresentationFormat>
  <Paragraphs>27</Paragraphs>
  <Slides>7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Edwardian Script ITC</vt:lpstr>
      <vt:lpstr>Trebuchet MS</vt:lpstr>
      <vt:lpstr>Wingdings 3</vt:lpstr>
      <vt:lpstr>Facet</vt:lpstr>
      <vt:lpstr>Steps in the writing process</vt:lpstr>
      <vt:lpstr>There are 5 steps in the writing process.</vt:lpstr>
      <vt:lpstr>The first step is pre-writing</vt:lpstr>
      <vt:lpstr>The second step is drafting</vt:lpstr>
      <vt:lpstr>The third step is revising</vt:lpstr>
      <vt:lpstr>The forth step is editing</vt:lpstr>
      <vt:lpstr>The last step is to finish publish and share your work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the writing process</dc:title>
  <dc:creator>aharvill1055</dc:creator>
  <cp:lastModifiedBy>aharvill1055</cp:lastModifiedBy>
  <cp:revision>11</cp:revision>
  <dcterms:created xsi:type="dcterms:W3CDTF">2015-08-24T15:05:16Z</dcterms:created>
  <dcterms:modified xsi:type="dcterms:W3CDTF">2015-08-24T19:55:10Z</dcterms:modified>
</cp:coreProperties>
</file>