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51A186-58FD-4CBC-8EEF-A51C00069C32}">
          <p14:sldIdLst>
            <p14:sldId id="262"/>
            <p14:sldId id="256"/>
          </p14:sldIdLst>
        </p14:section>
        <p14:section name="Untitled Section" id="{D2907898-442F-4F45-B54A-F941B7271966}">
          <p14:sldIdLst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4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1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0756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90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385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00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3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3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5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1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0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6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1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2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3D584-DB46-4196-94DB-C3429850D71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4544D3-1224-4740-A2A5-F7A8DA7B1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06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 5  steps in the writing process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 Ayden Graham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777" y="100171"/>
            <a:ext cx="9232900" cy="2620963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00B0F0"/>
                </a:solidFill>
                <a:latin typeface="Bodoni MT Condensed" panose="02070606080606020203" pitchFamily="18" charset="0"/>
              </a:rPr>
              <a:t>The 5 steps that </a:t>
            </a:r>
            <a:r>
              <a:rPr lang="en-US" sz="6600" dirty="0">
                <a:solidFill>
                  <a:srgbClr val="00B0F0"/>
                </a:solidFill>
                <a:latin typeface="Bodoni MT Condensed" panose="02070606080606020203" pitchFamily="18" charset="0"/>
              </a:rPr>
              <a:t>you need to know in the writing process</a:t>
            </a:r>
            <a:r>
              <a:rPr lang="en-US" sz="6600" dirty="0">
                <a:solidFill>
                  <a:schemeClr val="accent4">
                    <a:lumMod val="50000"/>
                  </a:schemeClr>
                </a:solidFill>
                <a:latin typeface="Bodoni MT Condensed" panose="02070606080606020203" pitchFamily="18" charset="0"/>
              </a:rPr>
              <a:t/>
            </a:r>
            <a:br>
              <a:rPr lang="en-US" sz="6600" dirty="0">
                <a:solidFill>
                  <a:schemeClr val="accent4">
                    <a:lumMod val="50000"/>
                  </a:schemeClr>
                </a:solidFill>
                <a:latin typeface="Bodoni MT Condensed" panose="02070606080606020203" pitchFamily="18" charset="0"/>
              </a:rPr>
            </a:br>
            <a:endParaRPr lang="en-US" sz="6600" dirty="0">
              <a:solidFill>
                <a:schemeClr val="accent4">
                  <a:lumMod val="50000"/>
                </a:schemeClr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By 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yden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201426" y="1783538"/>
            <a:ext cx="2425700" cy="952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prewriting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295917">
            <a:off x="3564899" y="2685098"/>
            <a:ext cx="18415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18148" y="2849184"/>
            <a:ext cx="2311400" cy="825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drafting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9768206">
            <a:off x="3953091" y="3765490"/>
            <a:ext cx="1854273" cy="514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19756" y="3807942"/>
            <a:ext cx="2298700" cy="9802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revising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632803">
            <a:off x="3548495" y="4864173"/>
            <a:ext cx="1666993" cy="584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08874" y="5186168"/>
            <a:ext cx="2174251" cy="986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9941180">
            <a:off x="3234049" y="5721493"/>
            <a:ext cx="1955294" cy="791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47700" y="5679528"/>
            <a:ext cx="2518885" cy="835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 publishing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00B0F0"/>
                </a:solidFill>
              </a:rPr>
              <a:t>Prewriting</a:t>
            </a:r>
            <a:endParaRPr lang="en-US" sz="8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Prewriting is when you get all your idea. Also think what to write.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10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3"/>
                </a:solidFill>
              </a:rPr>
              <a:t>Drafting</a:t>
            </a:r>
            <a:endParaRPr lang="en-US" sz="80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Drafting is when you write first paper.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Revising</a:t>
            </a:r>
            <a:endParaRPr lang="en-US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Make bolder words.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6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Editing</a:t>
            </a:r>
            <a:endParaRPr lang="en-US" sz="8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It means to go back and make sure you made no mistakes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4"/>
                </a:solidFill>
              </a:rPr>
              <a:t>Publishing</a:t>
            </a:r>
            <a:endParaRPr lang="en-US" sz="8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Publishing means to make your last paper.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83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Bodoni MT Condensed</vt:lpstr>
      <vt:lpstr>Trebuchet MS</vt:lpstr>
      <vt:lpstr>Wingdings 3</vt:lpstr>
      <vt:lpstr>Facet</vt:lpstr>
      <vt:lpstr>The  5  steps in the writing process </vt:lpstr>
      <vt:lpstr>The 5 steps that you need to know in the writing process </vt:lpstr>
      <vt:lpstr>Prewriting</vt:lpstr>
      <vt:lpstr>Drafting</vt:lpstr>
      <vt:lpstr>Revising</vt:lpstr>
      <vt:lpstr>Editing</vt:lpstr>
      <vt:lpstr>Publishing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 steps that you need to know in the writing process</dc:title>
  <dc:creator>agraham9030</dc:creator>
  <cp:lastModifiedBy>agraham9030</cp:lastModifiedBy>
  <cp:revision>8</cp:revision>
  <dcterms:created xsi:type="dcterms:W3CDTF">2015-08-24T15:15:13Z</dcterms:created>
  <dcterms:modified xsi:type="dcterms:W3CDTF">2015-08-24T19:32:09Z</dcterms:modified>
</cp:coreProperties>
</file>