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301966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322151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534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1226818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981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608312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1877818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4288377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259847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A0EFD-A890-4A5A-A7EC-294FF2B36689}"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3049926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0A0EFD-A890-4A5A-A7EC-294FF2B36689}"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68344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0A0EFD-A890-4A5A-A7EC-294FF2B36689}"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1086112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0A0EFD-A890-4A5A-A7EC-294FF2B36689}"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73424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A0EFD-A890-4A5A-A7EC-294FF2B36689}"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3090550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A0EFD-A890-4A5A-A7EC-294FF2B36689}"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60B0C-BBD2-446E-A0A6-3FA20889242C}" type="slidenum">
              <a:rPr lang="en-US" smtClean="0"/>
              <a:t>‹#›</a:t>
            </a:fld>
            <a:endParaRPr lang="en-US"/>
          </a:p>
        </p:txBody>
      </p:sp>
    </p:spTree>
    <p:extLst>
      <p:ext uri="{BB962C8B-B14F-4D97-AF65-F5344CB8AC3E}">
        <p14:creationId xmlns:p14="http://schemas.microsoft.com/office/powerpoint/2010/main" val="80371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60B0C-BBD2-446E-A0A6-3FA20889242C}" type="slidenum">
              <a:rPr lang="en-US" smtClean="0"/>
              <a:t>‹#›</a:t>
            </a:fld>
            <a:endParaRPr lang="en-US"/>
          </a:p>
        </p:txBody>
      </p:sp>
      <p:sp>
        <p:nvSpPr>
          <p:cNvPr id="5" name="Date Placeholder 4"/>
          <p:cNvSpPr>
            <a:spLocks noGrp="1"/>
          </p:cNvSpPr>
          <p:nvPr>
            <p:ph type="dt" sz="half" idx="10"/>
          </p:nvPr>
        </p:nvSpPr>
        <p:spPr/>
        <p:txBody>
          <a:bodyPr/>
          <a:lstStyle/>
          <a:p>
            <a:fld id="{280A0EFD-A890-4A5A-A7EC-294FF2B36689}" type="datetimeFigureOut">
              <a:rPr lang="en-US" smtClean="0"/>
              <a:t>8/24/2015</a:t>
            </a:fld>
            <a:endParaRPr lang="en-US"/>
          </a:p>
        </p:txBody>
      </p:sp>
    </p:spTree>
    <p:extLst>
      <p:ext uri="{BB962C8B-B14F-4D97-AF65-F5344CB8AC3E}">
        <p14:creationId xmlns:p14="http://schemas.microsoft.com/office/powerpoint/2010/main" val="98306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0A0EFD-A890-4A5A-A7EC-294FF2B36689}" type="datetimeFigureOut">
              <a:rPr lang="en-US" smtClean="0"/>
              <a:t>8/24/2015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860B0C-BBD2-446E-A0A6-3FA20889242C}" type="slidenum">
              <a:rPr lang="en-US" smtClean="0"/>
              <a:t>‹#›</a:t>
            </a:fld>
            <a:endParaRPr lang="en-US"/>
          </a:p>
        </p:txBody>
      </p:sp>
    </p:spTree>
    <p:extLst>
      <p:ext uri="{BB962C8B-B14F-4D97-AF65-F5344CB8AC3E}">
        <p14:creationId xmlns:p14="http://schemas.microsoft.com/office/powerpoint/2010/main" val="750760992"/>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4.m4a"/><Relationship Id="rId1" Type="http://schemas.microsoft.com/office/2007/relationships/media" Target="../media/media4.m4a"/><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5.m4a"/><Relationship Id="rId1" Type="http://schemas.microsoft.com/office/2007/relationships/media" Target="../media/media5.m4a"/><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6.m4a"/><Relationship Id="rId1" Type="http://schemas.microsoft.com/office/2007/relationships/media" Target="../media/media6.m4a"/><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7.m4a"/><Relationship Id="rId1" Type="http://schemas.microsoft.com/office/2007/relationships/media" Target="../media/media7.m4a"/><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8.m4a"/><Relationship Id="rId1" Type="http://schemas.microsoft.com/office/2007/relationships/media" Target="../media/media8.m4a"/><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0500" y="1524000"/>
            <a:ext cx="9144000" cy="2557463"/>
          </a:xfrm>
        </p:spPr>
        <p:txBody>
          <a:bodyPr/>
          <a:lstStyle/>
          <a:p>
            <a:pPr algn="l"/>
            <a:r>
              <a:rPr lang="en-US" dirty="0" smtClean="0"/>
              <a:t>The steps in </a:t>
            </a:r>
            <a:r>
              <a:rPr lang="en-US" i="1" dirty="0" smtClean="0"/>
              <a:t>the </a:t>
            </a:r>
            <a:r>
              <a:rPr lang="en-US" i="1" dirty="0" smtClean="0"/>
              <a:t>writing process</a:t>
            </a:r>
            <a:endParaRPr lang="en-US" i="1" dirty="0"/>
          </a:p>
        </p:txBody>
      </p:sp>
      <p:sp>
        <p:nvSpPr>
          <p:cNvPr id="3" name="Subtitle 2"/>
          <p:cNvSpPr>
            <a:spLocks noGrp="1"/>
          </p:cNvSpPr>
          <p:nvPr>
            <p:ph type="subTitle" idx="1"/>
          </p:nvPr>
        </p:nvSpPr>
        <p:spPr>
          <a:xfrm>
            <a:off x="1231900" y="4510882"/>
            <a:ext cx="9144000" cy="1655762"/>
          </a:xfrm>
        </p:spPr>
        <p:txBody>
          <a:bodyPr/>
          <a:lstStyle/>
          <a:p>
            <a:endParaRPr lang="en-US" dirty="0"/>
          </a:p>
        </p:txBody>
      </p:sp>
      <p:pic>
        <p:nvPicPr>
          <p:cNvPr id="6" name="Audio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4167372265"/>
      </p:ext>
    </p:extLst>
  </p:cSld>
  <p:clrMapOvr>
    <a:masterClrMapping/>
  </p:clrMapOvr>
  <mc:AlternateContent xmlns:mc="http://schemas.openxmlformats.org/markup-compatibility/2006">
    <mc:Choice xmlns:p14="http://schemas.microsoft.com/office/powerpoint/2010/main" Requires="p14">
      <p:transition spd="slow" p14:dur="2000" advTm="1614"/>
    </mc:Choice>
    <mc:Fallback>
      <p:transition spd="slow" advTm="161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There are five steps in the writing process</a:t>
            </a:r>
            <a:endParaRPr lang="en-US" dirty="0"/>
          </a:p>
        </p:txBody>
      </p:sp>
      <p:sp>
        <p:nvSpPr>
          <p:cNvPr id="5" name="Oval 4"/>
          <p:cNvSpPr/>
          <p:nvPr/>
        </p:nvSpPr>
        <p:spPr>
          <a:xfrm>
            <a:off x="968680" y="1311398"/>
            <a:ext cx="2015820" cy="10820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c 5"/>
          <p:cNvSpPr/>
          <p:nvPr/>
        </p:nvSpPr>
        <p:spPr>
          <a:xfrm>
            <a:off x="4011029" y="2558669"/>
            <a:ext cx="241300" cy="1651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Arrow 6"/>
          <p:cNvSpPr/>
          <p:nvPr/>
        </p:nvSpPr>
        <p:spPr>
          <a:xfrm rot="782251">
            <a:off x="3001016" y="2047929"/>
            <a:ext cx="1993900" cy="3742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435100" y="1643186"/>
            <a:ext cx="1346200" cy="369332"/>
          </a:xfrm>
          <a:prstGeom prst="rect">
            <a:avLst/>
          </a:prstGeom>
          <a:noFill/>
        </p:spPr>
        <p:txBody>
          <a:bodyPr wrap="square" rtlCol="0">
            <a:spAutoFit/>
          </a:bodyPr>
          <a:lstStyle/>
          <a:p>
            <a:r>
              <a:rPr lang="en-US" dirty="0" smtClean="0"/>
              <a:t>prewriting</a:t>
            </a:r>
            <a:endParaRPr lang="en-US" dirty="0"/>
          </a:p>
        </p:txBody>
      </p:sp>
      <p:sp>
        <p:nvSpPr>
          <p:cNvPr id="9" name="Oval 8"/>
          <p:cNvSpPr/>
          <p:nvPr/>
        </p:nvSpPr>
        <p:spPr>
          <a:xfrm>
            <a:off x="5118100" y="2393476"/>
            <a:ext cx="2590800" cy="9466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drafting</a:t>
            </a:r>
            <a:endParaRPr lang="en-US" dirty="0"/>
          </a:p>
        </p:txBody>
      </p:sp>
      <p:sp>
        <p:nvSpPr>
          <p:cNvPr id="10" name="Right Arrow 9"/>
          <p:cNvSpPr/>
          <p:nvPr/>
        </p:nvSpPr>
        <p:spPr>
          <a:xfrm rot="10260147">
            <a:off x="3255379" y="3185960"/>
            <a:ext cx="1993900" cy="3742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flipH="1">
            <a:off x="1452410" y="3229193"/>
            <a:ext cx="1819580" cy="7547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revising</a:t>
            </a:r>
            <a:endParaRPr lang="en-US" dirty="0"/>
          </a:p>
        </p:txBody>
      </p:sp>
      <p:sp>
        <p:nvSpPr>
          <p:cNvPr id="12" name="Oval 11"/>
          <p:cNvSpPr/>
          <p:nvPr/>
        </p:nvSpPr>
        <p:spPr>
          <a:xfrm>
            <a:off x="2362200" y="4025900"/>
            <a:ext cx="622299" cy="50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701429" y="4180781"/>
            <a:ext cx="2430250" cy="9881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011029" y="4180781"/>
            <a:ext cx="2745371" cy="975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editing</a:t>
            </a:r>
            <a:endParaRPr lang="en-US" dirty="0"/>
          </a:p>
        </p:txBody>
      </p:sp>
      <p:sp>
        <p:nvSpPr>
          <p:cNvPr id="15" name="Right Arrow 14"/>
          <p:cNvSpPr/>
          <p:nvPr/>
        </p:nvSpPr>
        <p:spPr>
          <a:xfrm>
            <a:off x="6756400" y="4819652"/>
            <a:ext cx="2387600" cy="6921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530600" y="6007100"/>
            <a:ext cx="2133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Finishing publishing</a:t>
            </a:r>
            <a:endParaRPr lang="en-US" dirty="0"/>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1880925468"/>
      </p:ext>
    </p:extLst>
  </p:cSld>
  <p:clrMapOvr>
    <a:masterClrMapping/>
  </p:clrMapOvr>
  <mc:AlternateContent xmlns:mc="http://schemas.openxmlformats.org/markup-compatibility/2006">
    <mc:Choice xmlns:p14="http://schemas.microsoft.com/office/powerpoint/2010/main" Requires="p14">
      <p:transition spd="slow" p14:dur="2000" advTm="1147"/>
    </mc:Choice>
    <mc:Fallback>
      <p:transition spd="slow" advTm="114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step in prewriting.</a:t>
            </a:r>
            <a:endParaRPr lang="en-US" dirty="0"/>
          </a:p>
        </p:txBody>
      </p:sp>
      <p:sp>
        <p:nvSpPr>
          <p:cNvPr id="3" name="Content Placeholder 2"/>
          <p:cNvSpPr>
            <a:spLocks noGrp="1"/>
          </p:cNvSpPr>
          <p:nvPr>
            <p:ph idx="1"/>
          </p:nvPr>
        </p:nvSpPr>
        <p:spPr/>
        <p:txBody>
          <a:bodyPr/>
          <a:lstStyle/>
          <a:p>
            <a:pPr marL="0" indent="0">
              <a:buNone/>
            </a:pPr>
            <a:r>
              <a:rPr lang="en-US" dirty="0" smtClean="0"/>
              <a:t>When you prewrite you get all ideas  and write the </a:t>
            </a:r>
            <a:r>
              <a:rPr lang="en-US" dirty="0" err="1" smtClean="0"/>
              <a:t>anwers</a:t>
            </a:r>
            <a:r>
              <a:rPr lang="en-US" dirty="0" smtClean="0"/>
              <a:t> down on  white paper  or look at your Ideas and capital letters and words and spell correct word or letters</a:t>
            </a:r>
            <a:endParaRPr lang="en-US" dirty="0"/>
          </a:p>
        </p:txBody>
      </p:sp>
      <p:sp>
        <p:nvSpPr>
          <p:cNvPr id="5" name="Oval 4"/>
          <p:cNvSpPr/>
          <p:nvPr/>
        </p:nvSpPr>
        <p:spPr>
          <a:xfrm>
            <a:off x="3225800" y="4165600"/>
            <a:ext cx="2743200" cy="139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4457700" y="32512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6-Point Star 3"/>
          <p:cNvSpPr/>
          <p:nvPr/>
        </p:nvSpPr>
        <p:spPr>
          <a:xfrm>
            <a:off x="5524500" y="4051300"/>
            <a:ext cx="76200" cy="3175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524500" y="3606800"/>
            <a:ext cx="444500" cy="660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llate 7"/>
          <p:cNvSpPr/>
          <p:nvPr/>
        </p:nvSpPr>
        <p:spPr>
          <a:xfrm>
            <a:off x="6324600" y="4826000"/>
            <a:ext cx="990600" cy="116840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dirty="0">
              <a:solidFill>
                <a:schemeClr val="tx1"/>
              </a:solidFill>
            </a:endParaRPr>
          </a:p>
        </p:txBody>
      </p:sp>
      <p:pic>
        <p:nvPicPr>
          <p:cNvPr id="9" name="Audio 8">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4169389443"/>
      </p:ext>
    </p:extLst>
  </p:cSld>
  <p:clrMapOvr>
    <a:masterClrMapping/>
  </p:clrMapOvr>
  <mc:AlternateContent xmlns:mc="http://schemas.openxmlformats.org/markup-compatibility/2006">
    <mc:Choice xmlns:p14="http://schemas.microsoft.com/office/powerpoint/2010/main" Requires="p14">
      <p:transition spd="slow" p14:dur="2000" advTm="2752"/>
    </mc:Choice>
    <mc:Fallback>
      <p:transition spd="slow" advTm="275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9"/>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step in writing process  is Drafting</a:t>
            </a:r>
            <a:endParaRPr lang="en-US" dirty="0"/>
          </a:p>
        </p:txBody>
      </p:sp>
      <p:sp>
        <p:nvSpPr>
          <p:cNvPr id="3" name="TextBox 2"/>
          <p:cNvSpPr txBox="1"/>
          <p:nvPr/>
        </p:nvSpPr>
        <p:spPr>
          <a:xfrm>
            <a:off x="838200" y="2105561"/>
            <a:ext cx="11163300" cy="1200329"/>
          </a:xfrm>
          <a:prstGeom prst="rect">
            <a:avLst/>
          </a:prstGeom>
          <a:noFill/>
        </p:spPr>
        <p:txBody>
          <a:bodyPr wrap="square" rtlCol="0">
            <a:spAutoFit/>
          </a:bodyPr>
          <a:lstStyle/>
          <a:p>
            <a:r>
              <a:rPr lang="en-US" dirty="0" smtClean="0"/>
              <a:t>When you are drafting you suppose to do the first  word then you and more letters to the first word is when you drafting you and more letters to the words and then you draft  and draft mean space your words out sometimes and draft mean to and more letters to your sentence  every time and space it out on your paper and the computer and at home to make a word that make sense at all times </a:t>
            </a:r>
            <a:endParaRPr lang="en-US" dirty="0"/>
          </a:p>
        </p:txBody>
      </p:sp>
      <p:pic>
        <p:nvPicPr>
          <p:cNvPr id="7" name="Audio 6">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1741763260"/>
      </p:ext>
    </p:extLst>
  </p:cSld>
  <p:clrMapOvr>
    <a:masterClrMapping/>
  </p:clrMapOvr>
  <mc:AlternateContent xmlns:mc="http://schemas.openxmlformats.org/markup-compatibility/2006">
    <mc:Choice xmlns:p14="http://schemas.microsoft.com/office/powerpoint/2010/main" Requires="p14">
      <p:transition spd="slow" p14:dur="2000" advTm="2873"/>
    </mc:Choice>
    <mc:Fallback>
      <p:transition spd="slow" advTm="287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7"/>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there is revising now</a:t>
            </a:r>
            <a:endParaRPr lang="en-US" dirty="0"/>
          </a:p>
        </p:txBody>
      </p:sp>
      <p:sp>
        <p:nvSpPr>
          <p:cNvPr id="3" name="TextBox 2"/>
          <p:cNvSpPr txBox="1"/>
          <p:nvPr/>
        </p:nvSpPr>
        <p:spPr>
          <a:xfrm>
            <a:off x="1308100" y="1295400"/>
            <a:ext cx="9436100" cy="923330"/>
          </a:xfrm>
          <a:prstGeom prst="rect">
            <a:avLst/>
          </a:prstGeom>
          <a:noFill/>
        </p:spPr>
        <p:txBody>
          <a:bodyPr wrap="square" rtlCol="0">
            <a:spAutoFit/>
          </a:bodyPr>
          <a:lstStyle/>
          <a:p>
            <a:r>
              <a:rPr lang="en-US" dirty="0" smtClean="0"/>
              <a:t>Revising means to make your words bigger stronger and wider and hunger and it means to space out your words and make your words bolder and fat words and do then like 4</a:t>
            </a:r>
            <a:r>
              <a:rPr lang="en-US" baseline="30000" dirty="0" smtClean="0"/>
              <a:t>th</a:t>
            </a:r>
            <a:r>
              <a:rPr lang="en-US" dirty="0" smtClean="0"/>
              <a:t> grade words make sure do they makes sense  big words and not baby words</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3217858892"/>
      </p:ext>
    </p:extLst>
  </p:cSld>
  <p:clrMapOvr>
    <a:masterClrMapping/>
  </p:clrMapOvr>
  <mc:AlternateContent xmlns:mc="http://schemas.openxmlformats.org/markup-compatibility/2006">
    <mc:Choice xmlns:p14="http://schemas.microsoft.com/office/powerpoint/2010/main" Requires="p14">
      <p:transition spd="slow" p14:dur="2000" advTm="5184"/>
    </mc:Choice>
    <mc:Fallback>
      <p:transition spd="slow" advTm="518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434" y="749300"/>
            <a:ext cx="8596668" cy="1320800"/>
          </a:xfrm>
        </p:spPr>
        <p:txBody>
          <a:bodyPr/>
          <a:lstStyle/>
          <a:p>
            <a:r>
              <a:rPr lang="en-US" dirty="0" smtClean="0"/>
              <a:t>Then you have editing</a:t>
            </a:r>
            <a:endParaRPr lang="en-US" dirty="0"/>
          </a:p>
        </p:txBody>
      </p:sp>
      <p:sp>
        <p:nvSpPr>
          <p:cNvPr id="5" name="TextBox 4"/>
          <p:cNvSpPr txBox="1"/>
          <p:nvPr/>
        </p:nvSpPr>
        <p:spPr>
          <a:xfrm>
            <a:off x="2324100" y="3086100"/>
            <a:ext cx="6629400" cy="923330"/>
          </a:xfrm>
          <a:prstGeom prst="rect">
            <a:avLst/>
          </a:prstGeom>
          <a:noFill/>
        </p:spPr>
        <p:txBody>
          <a:bodyPr wrap="square" rtlCol="0">
            <a:spAutoFit/>
          </a:bodyPr>
          <a:lstStyle/>
          <a:p>
            <a:r>
              <a:rPr lang="en-US" dirty="0" smtClean="0"/>
              <a:t>You editing something  like you editing your paper or capital letters or make sure you space out the words or </a:t>
            </a:r>
            <a:r>
              <a:rPr lang="en-US" dirty="0" err="1" smtClean="0"/>
              <a:t>spaceing</a:t>
            </a:r>
            <a:r>
              <a:rPr lang="en-US" dirty="0" smtClean="0"/>
              <a:t> out real words</a:t>
            </a:r>
            <a:endParaRPr lang="en-US" dirty="0"/>
          </a:p>
        </p:txBody>
      </p:sp>
      <p:pic>
        <p:nvPicPr>
          <p:cNvPr id="6" name="Audio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3177347621"/>
      </p:ext>
    </p:extLst>
  </p:cSld>
  <p:clrMapOvr>
    <a:masterClrMapping/>
  </p:clrMapOvr>
  <mc:AlternateContent xmlns:mc="http://schemas.openxmlformats.org/markup-compatibility/2006">
    <mc:Choice xmlns:p14="http://schemas.microsoft.com/office/powerpoint/2010/main" Requires="p14">
      <p:transition spd="slow" p14:dur="4000" advTm="2592">
        <p14:vortex dir="r"/>
      </p:transition>
    </mc:Choice>
    <mc:Fallback>
      <p:transition spd="slow" advTm="259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is finish publishing</a:t>
            </a:r>
            <a:endParaRPr lang="en-US" dirty="0"/>
          </a:p>
        </p:txBody>
      </p:sp>
      <p:sp>
        <p:nvSpPr>
          <p:cNvPr id="3" name="TextBox 2"/>
          <p:cNvSpPr txBox="1"/>
          <p:nvPr/>
        </p:nvSpPr>
        <p:spPr>
          <a:xfrm>
            <a:off x="2463800" y="2641600"/>
            <a:ext cx="5867400" cy="646331"/>
          </a:xfrm>
          <a:prstGeom prst="rect">
            <a:avLst/>
          </a:prstGeom>
          <a:noFill/>
        </p:spPr>
        <p:txBody>
          <a:bodyPr wrap="square" rtlCol="0">
            <a:spAutoFit/>
          </a:bodyPr>
          <a:lstStyle/>
          <a:p>
            <a:r>
              <a:rPr lang="en-US" dirty="0" smtClean="0"/>
              <a:t>When you is finishing publishing you delete your work  and you start over again and rewrite it over</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799874435"/>
      </p:ext>
    </p:extLst>
  </p:cSld>
  <p:clrMapOvr>
    <a:masterClrMapping/>
  </p:clrMapOvr>
  <mc:AlternateContent xmlns:mc="http://schemas.openxmlformats.org/markup-compatibility/2006">
    <mc:Choice xmlns:p14="http://schemas.microsoft.com/office/powerpoint/2010/main" Requires="p14">
      <p:transition spd="slow" p14:dur="2000" advTm="2649"/>
    </mc:Choice>
    <mc:Fallback>
      <p:transition spd="slow" advTm="264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677863" y="2661336"/>
            <a:ext cx="4183062" cy="2879940"/>
          </a:xfrm>
        </p:spPr>
      </p:pic>
      <p:pic>
        <p:nvPicPr>
          <p:cNvPr id="5" name="Content Placeholder 4"/>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5089525" y="2707655"/>
            <a:ext cx="4184650" cy="2787302"/>
          </a:xfrm>
        </p:spPr>
      </p:pic>
      <p:pic>
        <p:nvPicPr>
          <p:cNvPr id="7" name="Audio 6">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3119213870"/>
      </p:ext>
    </p:extLst>
  </p:cSld>
  <p:clrMapOvr>
    <a:masterClrMapping/>
  </p:clrMapOvr>
  <mc:AlternateContent xmlns:mc="http://schemas.openxmlformats.org/markup-compatibility/2006">
    <mc:Choice xmlns:p14="http://schemas.microsoft.com/office/powerpoint/2010/main" Requires="p14">
      <p:transition spd="slow" p14:dur="2000" advTm="1096"/>
    </mc:Choice>
    <mc:Fallback>
      <p:transition spd="slow" advTm="109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7"/>
                </p:tgtEl>
              </p:cMediaNode>
            </p:audio>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85</TotalTime>
  <Words>245</Words>
  <Application>Microsoft Office PowerPoint</Application>
  <PresentationFormat>Widescreen</PresentationFormat>
  <Paragraphs>17</Paragraphs>
  <Slides>8</Slides>
  <Notes>0</Notes>
  <HiddenSlides>0</HiddenSlides>
  <MMClips>8</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The steps in the writing process</vt:lpstr>
      <vt:lpstr>There are five steps in the writing process</vt:lpstr>
      <vt:lpstr>The first step in prewriting.</vt:lpstr>
      <vt:lpstr>The second step in writing process  is Drafting</vt:lpstr>
      <vt:lpstr>Then there is revising now</vt:lpstr>
      <vt:lpstr>Then you have editing</vt:lpstr>
      <vt:lpstr>Last is finish publishing</vt:lpstr>
      <vt:lpstr>PowerPoint Presentation</vt:lpstr>
    </vt:vector>
  </TitlesOfParts>
  <Company>MCPSS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steps in the writing process</dc:title>
  <dc:creator>Austin K-2 Login</dc:creator>
  <cp:lastModifiedBy>Austin K-2 Login</cp:lastModifiedBy>
  <cp:revision>12</cp:revision>
  <dcterms:created xsi:type="dcterms:W3CDTF">2015-08-24T15:08:17Z</dcterms:created>
  <dcterms:modified xsi:type="dcterms:W3CDTF">2015-08-24T19:53:00Z</dcterms:modified>
</cp:coreProperties>
</file>