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8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4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7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5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99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06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5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8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E296291-75E0-4DAD-B86F-A991158E827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3BB77-C358-46B7-8BDB-58ED4B29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5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405" y="1602346"/>
            <a:ext cx="8825658" cy="3329581"/>
          </a:xfrm>
        </p:spPr>
        <p:txBody>
          <a:bodyPr/>
          <a:lstStyle/>
          <a:p>
            <a:r>
              <a:rPr lang="en-US" dirty="0" smtClean="0"/>
              <a:t>The writing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dEACON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1.Prewting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do not write complete </a:t>
            </a:r>
          </a:p>
          <a:p>
            <a:pPr marL="0" indent="0">
              <a:buNone/>
            </a:pPr>
            <a:r>
              <a:rPr lang="en-US" dirty="0" smtClean="0"/>
              <a:t>Sentences yet. You just write</a:t>
            </a:r>
          </a:p>
          <a:p>
            <a:pPr marL="0" indent="0">
              <a:buNone/>
            </a:pPr>
            <a:r>
              <a:rPr lang="en-US" dirty="0" smtClean="0"/>
              <a:t>Down some ideas. So you will know</a:t>
            </a:r>
          </a:p>
          <a:p>
            <a:pPr marL="0" indent="0">
              <a:buNone/>
            </a:pPr>
            <a:r>
              <a:rPr lang="en-US" dirty="0" smtClean="0"/>
              <a:t>Some stuff about what your going to</a:t>
            </a:r>
          </a:p>
          <a:p>
            <a:pPr marL="0" indent="0">
              <a:buNone/>
            </a:pPr>
            <a:r>
              <a:rPr lang="en-US" dirty="0" smtClean="0"/>
              <a:t>Write.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4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28" y="740583"/>
            <a:ext cx="8825659" cy="1981200"/>
          </a:xfrm>
        </p:spPr>
        <p:txBody>
          <a:bodyPr/>
          <a:lstStyle/>
          <a:p>
            <a:r>
              <a:rPr lang="en-US" sz="4200" dirty="0" smtClean="0"/>
              <a:t>2. Drafting</a:t>
            </a:r>
            <a:br>
              <a:rPr lang="en-US" sz="4200" dirty="0" smtClean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3200" dirty="0" smtClean="0"/>
              <a:t>You  need to organize your stuff and put it in the order .It does not have to be perfect.</a:t>
            </a:r>
            <a:br>
              <a:rPr lang="en-US" sz="3200" dirty="0" smtClean="0"/>
            </a:br>
            <a:r>
              <a:rPr lang="en-US" sz="3200" dirty="0" smtClean="0"/>
              <a:t>Just write it down.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9861072" y="3618963"/>
            <a:ext cx="8825659" cy="2362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You make sure you have really good</a:t>
            </a:r>
          </a:p>
          <a:p>
            <a:pPr marL="0" indent="0">
              <a:buNone/>
            </a:pPr>
            <a:r>
              <a:rPr lang="en-US" sz="3200" dirty="0" smtClean="0"/>
              <a:t>Words. Make sure your sentences</a:t>
            </a:r>
          </a:p>
          <a:p>
            <a:pPr marL="0" indent="0">
              <a:buNone/>
            </a:pPr>
            <a:r>
              <a:rPr lang="en-US" sz="3200" dirty="0" smtClean="0"/>
              <a:t>make sense.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36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1428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You make sure you have the correct</a:t>
            </a:r>
          </a:p>
          <a:p>
            <a:pPr marL="0" indent="0">
              <a:buNone/>
            </a:pPr>
            <a:r>
              <a:rPr lang="en-US" sz="3200" dirty="0" smtClean="0"/>
              <a:t>Punctuation. And make sure</a:t>
            </a:r>
          </a:p>
          <a:p>
            <a:pPr marL="0" indent="0">
              <a:buNone/>
            </a:pPr>
            <a:r>
              <a:rPr lang="en-US" sz="3200" dirty="0"/>
              <a:t>y</a:t>
            </a:r>
            <a:r>
              <a:rPr lang="en-US" sz="3200" dirty="0" smtClean="0"/>
              <a:t>ou spelled your words right.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929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and 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You present it to your class.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548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83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The writing process</vt:lpstr>
      <vt:lpstr>1.Prewting</vt:lpstr>
      <vt:lpstr>2. Drafting  You  need to organize your stuff and put it in the order .It does not have to be perfect. Just write it down.</vt:lpstr>
      <vt:lpstr>Revising</vt:lpstr>
      <vt:lpstr>EdIting</vt:lpstr>
      <vt:lpstr>Finishing and Publishing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creator>dluna8986</dc:creator>
  <cp:lastModifiedBy>dluna8986</cp:lastModifiedBy>
  <cp:revision>7</cp:revision>
  <dcterms:created xsi:type="dcterms:W3CDTF">2015-08-24T18:53:11Z</dcterms:created>
  <dcterms:modified xsi:type="dcterms:W3CDTF">2015-08-24T19:55:52Z</dcterms:modified>
</cp:coreProperties>
</file>