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5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50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89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7263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74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68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8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3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9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5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8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2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9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16F31-F52C-4872-839F-6FBBECA555C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3F2BDDD-C324-4D40-BA06-F8C9DFC1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0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7030A0"/>
                </a:solidFill>
                <a:latin typeface="Blackadder ITC" panose="04020505051007020D02" pitchFamily="82" charset="0"/>
              </a:rPr>
              <a:t>The 5 Steps in the </a:t>
            </a:r>
            <a:r>
              <a:rPr lang="en-US" sz="8000" dirty="0" smtClean="0">
                <a:solidFill>
                  <a:srgbClr val="00B0F0"/>
                </a:solidFill>
                <a:latin typeface="Blackadder ITC" panose="04020505051007020D02" pitchFamily="82" charset="0"/>
              </a:rPr>
              <a:t>Writing Process</a:t>
            </a:r>
            <a:endParaRPr lang="en-US" sz="8000" dirty="0">
              <a:solidFill>
                <a:srgbClr val="00B0F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00B0F0"/>
                </a:solidFill>
                <a:latin typeface="Blackadder ITC" panose="04020505051007020D02" pitchFamily="82" charset="0"/>
              </a:rPr>
              <a:t>By: </a:t>
            </a:r>
            <a:r>
              <a:rPr lang="en-US" sz="8000" dirty="0" smtClean="0">
                <a:solidFill>
                  <a:srgbClr val="7030A0"/>
                </a:solidFill>
                <a:latin typeface="Blackadder ITC" panose="04020505051007020D02" pitchFamily="82" charset="0"/>
              </a:rPr>
              <a:t>Farrah</a:t>
            </a:r>
            <a:endParaRPr lang="en-US" sz="8000" dirty="0">
              <a:solidFill>
                <a:srgbClr val="7030A0"/>
              </a:solidFill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1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660400"/>
            <a:ext cx="9144000" cy="7540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Blackadder ITC" panose="04020505051007020D02" pitchFamily="82" charset="0"/>
              </a:rPr>
              <a:t>The first step in the Writing Process is </a:t>
            </a:r>
            <a:r>
              <a:rPr lang="en-US" sz="4000" dirty="0" smtClean="0">
                <a:solidFill>
                  <a:srgbClr val="00B0F0"/>
                </a:solidFill>
                <a:latin typeface="Blackadder ITC" panose="04020505051007020D02" pitchFamily="82" charset="0"/>
              </a:rPr>
              <a:t>pre-writing.</a:t>
            </a:r>
            <a:endParaRPr lang="en-US" sz="4000" dirty="0">
              <a:solidFill>
                <a:srgbClr val="00B0F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63048"/>
            <a:ext cx="9144000" cy="165576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Pre-writing is a idea.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Pre-writing is like to think of your own idea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685800" y="3245366"/>
            <a:ext cx="2857500" cy="12065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6350" y="364069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Pre-Writing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3543300" y="2349500"/>
            <a:ext cx="4813300" cy="1117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7264400" y="3663950"/>
            <a:ext cx="2171700" cy="6921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31100" y="3828197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Ideas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9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5857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Blackadder ITC" panose="04020505051007020D02" pitchFamily="82" charset="0"/>
              </a:rPr>
              <a:t>The second step of the Writing Process is </a:t>
            </a:r>
            <a:r>
              <a:rPr lang="en-US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drafting.</a:t>
            </a:r>
            <a:br>
              <a:rPr lang="en-US" dirty="0" smtClean="0">
                <a:solidFill>
                  <a:srgbClr val="FF0000"/>
                </a:solidFill>
                <a:latin typeface="Blackadder ITC" panose="04020505051007020D02" pitchFamily="82" charset="0"/>
              </a:rPr>
            </a:br>
            <a:endParaRPr lang="en-US" dirty="0">
              <a:solidFill>
                <a:srgbClr val="FF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2395539"/>
            <a:ext cx="9144000" cy="614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Drafting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is to write your own story.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943100" y="3238500"/>
            <a:ext cx="1841500" cy="845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30450" y="3397250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Drafting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3886200" y="3009901"/>
            <a:ext cx="2552700" cy="3873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5689600" y="3433762"/>
            <a:ext cx="1968500" cy="711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Own story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03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2763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C000"/>
                </a:solidFill>
                <a:latin typeface="Blackadder ITC" panose="04020505051007020D02" pitchFamily="82" charset="0"/>
              </a:rPr>
              <a:t>The third step of the Writing Process is </a:t>
            </a:r>
            <a:r>
              <a:rPr lang="en-US" sz="5400" dirty="0" smtClean="0">
                <a:solidFill>
                  <a:srgbClr val="00B050"/>
                </a:solidFill>
                <a:latin typeface="Blackadder ITC" panose="04020505051007020D02" pitchFamily="82" charset="0"/>
              </a:rPr>
              <a:t>revising.</a:t>
            </a:r>
            <a:endParaRPr lang="en-US" sz="5400" dirty="0">
              <a:solidFill>
                <a:srgbClr val="00B05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00363"/>
            <a:ext cx="9144000" cy="84613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Revising is to make bigger ,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 bolder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words.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181100" y="3914839"/>
            <a:ext cx="2171700" cy="1019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Revising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813300" y="4330700"/>
            <a:ext cx="2311400" cy="863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Bigger</a:t>
            </a:r>
            <a:r>
              <a:rPr lang="en-US" dirty="0" smtClean="0"/>
              <a:t> , </a:t>
            </a:r>
            <a:r>
              <a:rPr lang="en-US" b="1" dirty="0" smtClean="0">
                <a:solidFill>
                  <a:srgbClr val="FF0000"/>
                </a:solidFill>
              </a:rPr>
              <a:t>Bolder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WORDS.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441700" y="3848100"/>
            <a:ext cx="23241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34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100" y="525463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lackadder ITC" panose="04020505051007020D02" pitchFamily="82" charset="0"/>
              </a:rPr>
              <a:t>The fourth step in the Writing </a:t>
            </a:r>
            <a:r>
              <a:rPr lang="en-US" dirty="0">
                <a:solidFill>
                  <a:srgbClr val="0070C0"/>
                </a:solidFill>
                <a:latin typeface="Blackadder ITC" panose="04020505051007020D02" pitchFamily="82" charset="0"/>
              </a:rPr>
              <a:t>P</a:t>
            </a:r>
            <a:r>
              <a:rPr lang="en-US" dirty="0" smtClean="0">
                <a:solidFill>
                  <a:srgbClr val="0070C0"/>
                </a:solidFill>
                <a:latin typeface="Blackadder ITC" panose="04020505051007020D02" pitchFamily="82" charset="0"/>
              </a:rPr>
              <a:t>rocess is </a:t>
            </a:r>
            <a:r>
              <a:rPr lang="en-US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editing.</a:t>
            </a:r>
            <a:endParaRPr lang="en-US" dirty="0">
              <a:solidFill>
                <a:srgbClr val="C0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100" y="2849563"/>
            <a:ext cx="9144000" cy="55403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Editing is like going back over your work and see did you make any mistakes.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905000" y="3822700"/>
            <a:ext cx="21336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Editing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819650" y="4025900"/>
            <a:ext cx="2374900" cy="711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Check back over.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4152900" y="3581400"/>
            <a:ext cx="1333500" cy="406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9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6863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lackadder ITC" panose="04020505051007020D02" pitchFamily="82" charset="0"/>
              </a:rPr>
              <a:t>The last step of the writing process is 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Blackadder ITC" panose="04020505051007020D02" pitchFamily="82" charset="0"/>
              </a:rPr>
              <a:t>finish/publish.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4638"/>
            <a:ext cx="9144000" cy="13128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Finishing/Publishing mean to share your writing with the audience.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930400" y="4127500"/>
            <a:ext cx="2209800" cy="736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Finish/Publish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794250" y="4318000"/>
            <a:ext cx="2197100" cy="558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Share with the audience.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4140200" y="3471069"/>
            <a:ext cx="1752600" cy="6564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81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140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Blackadder ITC</vt:lpstr>
      <vt:lpstr>Trebuchet MS</vt:lpstr>
      <vt:lpstr>Wingdings 3</vt:lpstr>
      <vt:lpstr>Facet</vt:lpstr>
      <vt:lpstr>The 5 Steps in the Writing Process</vt:lpstr>
      <vt:lpstr>The first step in the Writing Process is pre-writing.</vt:lpstr>
      <vt:lpstr>The second step of the Writing Process is drafting. </vt:lpstr>
      <vt:lpstr>The third step of the Writing Process is revising.</vt:lpstr>
      <vt:lpstr>The fourth step in the Writing Process is editing.</vt:lpstr>
      <vt:lpstr>The last step of the writing process is finish/publish.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 Steps in the Writing Process</dc:title>
  <dc:creator>fbassa9025</dc:creator>
  <cp:lastModifiedBy>fbassa9025</cp:lastModifiedBy>
  <cp:revision>12</cp:revision>
  <dcterms:created xsi:type="dcterms:W3CDTF">2015-08-24T15:07:37Z</dcterms:created>
  <dcterms:modified xsi:type="dcterms:W3CDTF">2015-08-24T19:54:14Z</dcterms:modified>
</cp:coreProperties>
</file>