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7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8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431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21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183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35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79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7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0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7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5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3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4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7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9EBD0-9592-497B-8EAA-B568F89362D1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533D9E-9119-4C08-9250-B93D8AF53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73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4300" y="84296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5 steps that you need to </a:t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know in the writing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process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1714500" lvl="3" indent="-342900"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accent4">
                    <a:lumMod val="75000"/>
                  </a:schemeClr>
                </a:solidFill>
              </a:rPr>
              <a:t>By Touch 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Hong 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</a:rPr>
              <a:t>&amp; Lakedrick</a:t>
            </a:r>
          </a:p>
        </p:txBody>
      </p:sp>
    </p:spTree>
    <p:extLst>
      <p:ext uri="{BB962C8B-B14F-4D97-AF65-F5344CB8AC3E}">
        <p14:creationId xmlns:p14="http://schemas.microsoft.com/office/powerpoint/2010/main" val="51174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0"/>
            <a:ext cx="11417300" cy="69342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 step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320800" y="549275"/>
            <a:ext cx="2146300" cy="1593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u="sng" dirty="0" smtClean="0"/>
              <a:t>prewriting</a:t>
            </a:r>
            <a:endParaRPr lang="en-US" sz="2000" b="1" i="1" u="sng" dirty="0"/>
          </a:p>
        </p:txBody>
      </p:sp>
      <p:sp>
        <p:nvSpPr>
          <p:cNvPr id="11" name="Oval 10"/>
          <p:cNvSpPr/>
          <p:nvPr/>
        </p:nvSpPr>
        <p:spPr>
          <a:xfrm>
            <a:off x="6794500" y="1346200"/>
            <a:ext cx="13843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u="sng" dirty="0" smtClean="0"/>
              <a:t>drafting</a:t>
            </a:r>
            <a:endParaRPr lang="en-US" b="1" i="1" u="sng" dirty="0"/>
          </a:p>
        </p:txBody>
      </p:sp>
      <p:sp>
        <p:nvSpPr>
          <p:cNvPr id="16" name="Lightning Bolt 15"/>
          <p:cNvSpPr/>
          <p:nvPr/>
        </p:nvSpPr>
        <p:spPr>
          <a:xfrm>
            <a:off x="3733800" y="1346200"/>
            <a:ext cx="2908300" cy="9398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0800000" flipV="1">
            <a:off x="1917700" y="2534919"/>
            <a:ext cx="1549400" cy="1630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revising</a:t>
            </a:r>
            <a:endParaRPr lang="en-US" dirty="0"/>
          </a:p>
        </p:txBody>
      </p:sp>
      <p:sp>
        <p:nvSpPr>
          <p:cNvPr id="21" name="Lightning Bolt 20"/>
          <p:cNvSpPr/>
          <p:nvPr/>
        </p:nvSpPr>
        <p:spPr>
          <a:xfrm flipH="1">
            <a:off x="3886200" y="2387600"/>
            <a:ext cx="3098800" cy="13081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235700" y="3822700"/>
            <a:ext cx="1943100" cy="147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23" name="Lightning Bolt 22"/>
          <p:cNvSpPr/>
          <p:nvPr/>
        </p:nvSpPr>
        <p:spPr>
          <a:xfrm>
            <a:off x="3581400" y="3632200"/>
            <a:ext cx="2476500" cy="1003299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159000" y="4673600"/>
            <a:ext cx="1860550" cy="2044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Publishing &amp;</a:t>
            </a:r>
          </a:p>
          <a:p>
            <a:pPr algn="ctr"/>
            <a:r>
              <a:rPr lang="en-US" dirty="0" smtClean="0"/>
              <a:t>finishing</a:t>
            </a:r>
            <a:endParaRPr lang="en-US" dirty="0"/>
          </a:p>
        </p:txBody>
      </p:sp>
      <p:sp>
        <p:nvSpPr>
          <p:cNvPr id="25" name="Lightning Bolt 24"/>
          <p:cNvSpPr/>
          <p:nvPr/>
        </p:nvSpPr>
        <p:spPr>
          <a:xfrm rot="7943673">
            <a:off x="3806029" y="5187659"/>
            <a:ext cx="2773368" cy="1049237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725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200" y="812800"/>
            <a:ext cx="9321800" cy="4470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1.Prewriting: write down your 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main idea </a:t>
            </a:r>
            <a:b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244600" y="4610100"/>
            <a:ext cx="10515600" cy="201930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DOG 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CALIFONIA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PITBULL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AIRPLANE </a:t>
            </a:r>
          </a:p>
        </p:txBody>
      </p:sp>
    </p:spTree>
    <p:extLst>
      <p:ext uri="{BB962C8B-B14F-4D97-AF65-F5344CB8AC3E}">
        <p14:creationId xmlns:p14="http://schemas.microsoft.com/office/powerpoint/2010/main" val="353308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200" y="812800"/>
            <a:ext cx="9321800" cy="4470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2drawting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:write your first paragraph</a:t>
            </a:r>
            <a:b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triped Right Arrow 2"/>
          <p:cNvSpPr/>
          <p:nvPr/>
        </p:nvSpPr>
        <p:spPr>
          <a:xfrm>
            <a:off x="1665962" y="4283901"/>
            <a:ext cx="9820405" cy="257409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day I found a dog at California .its is a pit-bull .</a:t>
            </a:r>
          </a:p>
          <a:p>
            <a:pPr algn="ctr"/>
            <a:r>
              <a:rPr lang="en-US" dirty="0" smtClean="0"/>
              <a:t>My dad drive an airplane to California too. We name the dog zoos.</a:t>
            </a:r>
          </a:p>
          <a:p>
            <a:pPr algn="ctr"/>
            <a:r>
              <a:rPr lang="en-US" dirty="0" smtClean="0"/>
              <a:t>We took care of him. We love him he has pretty eye and big ear.</a:t>
            </a:r>
          </a:p>
        </p:txBody>
      </p:sp>
    </p:spTree>
    <p:extLst>
      <p:ext uri="{BB962C8B-B14F-4D97-AF65-F5344CB8AC3E}">
        <p14:creationId xmlns:p14="http://schemas.microsoft.com/office/powerpoint/2010/main" val="5902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844" y="137786"/>
            <a:ext cx="10928089" cy="63729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535308" y="5070258"/>
            <a:ext cx="8993688" cy="1440493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day I scouted a dog. It’s a pit-bull.</a:t>
            </a:r>
          </a:p>
          <a:p>
            <a:pPr algn="ctr"/>
            <a:r>
              <a:rPr lang="en-US" dirty="0" smtClean="0"/>
              <a:t>My dad flew on an airplane to California 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7863" y="814192"/>
            <a:ext cx="8041710" cy="3306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3.REVI$ING:put some strong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34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625" y="438411"/>
            <a:ext cx="11891375" cy="6310335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Pie 2"/>
          <p:cNvSpPr/>
          <p:nvPr/>
        </p:nvSpPr>
        <p:spPr>
          <a:xfrm>
            <a:off x="300625" y="4121063"/>
            <a:ext cx="7452987" cy="2627683"/>
          </a:xfrm>
          <a:prstGeom prst="pi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 am cool.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You are good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 is handsome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ardrop 3"/>
          <p:cNvSpPr/>
          <p:nvPr/>
        </p:nvSpPr>
        <p:spPr>
          <a:xfrm>
            <a:off x="1941534" y="1315233"/>
            <a:ext cx="6363222" cy="2179529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4.editing:fixing mistake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6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6066" y="1453019"/>
            <a:ext cx="8021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5.Finishing &amp; publishing: now share your work to your friend or </a:t>
            </a:r>
            <a:r>
              <a:rPr lang="en-US" dirty="0" err="1" smtClean="0"/>
              <a:t>youir</a:t>
            </a:r>
            <a:r>
              <a:rPr lang="en-US" dirty="0" smtClean="0"/>
              <a:t>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58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134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5 steps that you need to  know in the writing process </vt:lpstr>
      <vt:lpstr>5 step</vt:lpstr>
      <vt:lpstr>1.Prewriting: write down your main idea  </vt:lpstr>
      <vt:lpstr>2drawting :write your first paragraph </vt:lpstr>
      <vt:lpstr>p</vt:lpstr>
      <vt:lpstr>PowerPoint Presentation</vt:lpstr>
      <vt:lpstr>PowerPoint Presentation</vt:lpstr>
    </vt:vector>
  </TitlesOfParts>
  <Company>MCPSS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steps that you need to  know in the writing process</dc:title>
  <dc:creator>htouch4932</dc:creator>
  <cp:lastModifiedBy>htouch4932</cp:lastModifiedBy>
  <cp:revision>11</cp:revision>
  <dcterms:created xsi:type="dcterms:W3CDTF">2015-08-24T15:03:36Z</dcterms:created>
  <dcterms:modified xsi:type="dcterms:W3CDTF">2015-08-24T19:44:30Z</dcterms:modified>
</cp:coreProperties>
</file>