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8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294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49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92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42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6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2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4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3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2726-9F5D-4322-A40D-D87BB60F6288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2BFF4D-45F7-4BD3-ADFE-62CCE7E2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34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STEP IN THE WRITING PROCESS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Jade Roberts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365125"/>
            <a:ext cx="10516673" cy="3202323"/>
          </a:xfrm>
        </p:spPr>
        <p:txBody>
          <a:bodyPr/>
          <a:lstStyle/>
          <a:p>
            <a:r>
              <a:rPr lang="en-US" dirty="0" smtClean="0"/>
              <a:t>There are 5 writing process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18187" y="2601533"/>
            <a:ext cx="190607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8338" y="2768958"/>
            <a:ext cx="173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prewriting</a:t>
            </a:r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2524260" y="2279561"/>
            <a:ext cx="1004551" cy="5795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47354" y="2684309"/>
            <a:ext cx="1773529" cy="8831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drafting</a:t>
            </a:r>
            <a:endParaRPr lang="en-US" dirty="0"/>
          </a:p>
        </p:txBody>
      </p:sp>
      <p:sp>
        <p:nvSpPr>
          <p:cNvPr id="7" name="Curved Down Arrow 6"/>
          <p:cNvSpPr/>
          <p:nvPr/>
        </p:nvSpPr>
        <p:spPr>
          <a:xfrm>
            <a:off x="5020883" y="2279561"/>
            <a:ext cx="1238249" cy="57954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82400" y="2859110"/>
            <a:ext cx="1349465" cy="8757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>
            <a:off x="7122955" y="2322560"/>
            <a:ext cx="1056068" cy="631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778839" y="2684309"/>
            <a:ext cx="2215167" cy="612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15" name="Curved Down Arrow 14"/>
          <p:cNvSpPr/>
          <p:nvPr/>
        </p:nvSpPr>
        <p:spPr>
          <a:xfrm>
            <a:off x="9070484" y="2233549"/>
            <a:ext cx="1391855" cy="4507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190005" y="2859110"/>
            <a:ext cx="1815921" cy="7405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Finishing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17" y="171942"/>
            <a:ext cx="10515600" cy="1325563"/>
          </a:xfrm>
        </p:spPr>
        <p:txBody>
          <a:bodyPr/>
          <a:lstStyle/>
          <a:p>
            <a:r>
              <a:rPr lang="en-US" dirty="0" smtClean="0"/>
              <a:t>The first step is prewriting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7431" y="3348509"/>
            <a:ext cx="839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Prewriting mean to think about what you are writing about. Like animals or about what you have done over the weekend.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740203" y="4417454"/>
            <a:ext cx="2756079" cy="16098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step is drafting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93949" y="3052293"/>
            <a:ext cx="753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Drafting means when you write your first writing.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628845" y="3168203"/>
            <a:ext cx="2524259" cy="16356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drafting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4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step is Revising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0766" y="3206839"/>
            <a:ext cx="892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Revising means to look over your work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203842" y="3915177"/>
            <a:ext cx="2459865" cy="1017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6" name="Lightning Bolt 5"/>
          <p:cNvSpPr/>
          <p:nvPr/>
        </p:nvSpPr>
        <p:spPr>
          <a:xfrm>
            <a:off x="6104586" y="965915"/>
            <a:ext cx="2343955" cy="22409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fourth step is editing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8186" y="2498501"/>
            <a:ext cx="767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Editing means to correct all your things that are wrong.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293994" y="2369713"/>
            <a:ext cx="2562896" cy="1068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7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fifth step is finishing publishing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3341" y="3168203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Finish publishing means to finish what you are doing and share to the audience.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556124" y="3258355"/>
            <a:ext cx="1944710" cy="1262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84913" y="3953814"/>
            <a:ext cx="207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all my writing processes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32585" y="3902298"/>
            <a:ext cx="1120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Prewriting, Drafting, Revising, Editing , Finishing Publishing.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6993228" y="2163651"/>
            <a:ext cx="2756079" cy="3928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6" name="Heart 5"/>
          <p:cNvSpPr/>
          <p:nvPr/>
        </p:nvSpPr>
        <p:spPr>
          <a:xfrm>
            <a:off x="6181859" y="1931831"/>
            <a:ext cx="1133341" cy="112046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88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135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STEP IN THE WRITING PROCESS</vt:lpstr>
      <vt:lpstr>There are 5 writing process</vt:lpstr>
      <vt:lpstr>The first step is prewriting</vt:lpstr>
      <vt:lpstr>The second step is drafting</vt:lpstr>
      <vt:lpstr>The third step is Revising</vt:lpstr>
      <vt:lpstr>The fourth step is editing</vt:lpstr>
      <vt:lpstr>The fifth step is finishing publishing</vt:lpstr>
      <vt:lpstr>These are all my writing processes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IN THE WRITING PROCESS</dc:title>
  <dc:creator>jroberts7482</dc:creator>
  <cp:lastModifiedBy>jroberts7482</cp:lastModifiedBy>
  <cp:revision>10</cp:revision>
  <dcterms:created xsi:type="dcterms:W3CDTF">2015-08-24T15:06:54Z</dcterms:created>
  <dcterms:modified xsi:type="dcterms:W3CDTF">2015-08-24T19:39:05Z</dcterms:modified>
</cp:coreProperties>
</file>