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howard0370" initials="j" lastIdx="1" clrIdx="0">
    <p:extLst>
      <p:ext uri="{19B8F6BF-5375-455C-9EA6-DF929625EA0E}">
        <p15:presenceInfo xmlns:p15="http://schemas.microsoft.com/office/powerpoint/2012/main" userId="S-1-5-21-2463974564-2890663464-1278960301-6007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41E817E-571A-4843-AB70-06186E7DFA10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7FE1A1-09EC-42B0-A2DB-B19EB8095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3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817E-571A-4843-AB70-06186E7DFA10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E1A1-09EC-42B0-A2DB-B19EB8095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4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41E817E-571A-4843-AB70-06186E7DFA10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7FE1A1-09EC-42B0-A2DB-B19EB8095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0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817E-571A-4843-AB70-06186E7DFA10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A07FE1A1-09EC-42B0-A2DB-B19EB8095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1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41E817E-571A-4843-AB70-06186E7DFA10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7FE1A1-09EC-42B0-A2DB-B19EB8095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3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817E-571A-4843-AB70-06186E7DFA10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E1A1-09EC-42B0-A2DB-B19EB8095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4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817E-571A-4843-AB70-06186E7DFA10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E1A1-09EC-42B0-A2DB-B19EB8095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6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817E-571A-4843-AB70-06186E7DFA10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E1A1-09EC-42B0-A2DB-B19EB8095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7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817E-571A-4843-AB70-06186E7DFA10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E1A1-09EC-42B0-A2DB-B19EB8095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41E817E-571A-4843-AB70-06186E7DFA10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07FE1A1-09EC-42B0-A2DB-B19EB8095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0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817E-571A-4843-AB70-06186E7DFA10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E1A1-09EC-42B0-A2DB-B19EB80950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41E817E-571A-4843-AB70-06186E7DFA10}" type="datetimeFigureOut">
              <a:rPr lang="en-US" smtClean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07FE1A1-09EC-42B0-A2DB-B19EB80950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380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00FF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The steps in the writing</a:t>
            </a:r>
            <a:br>
              <a:rPr lang="en-US" dirty="0" smtClean="0">
                <a:latin typeface="Blackadder ITC" panose="04020505051007020D02" pitchFamily="82" charset="0"/>
              </a:rPr>
            </a:br>
            <a:r>
              <a:rPr lang="en-US" dirty="0" smtClean="0">
                <a:latin typeface="Blackadder ITC" panose="04020505051007020D02" pitchFamily="82" charset="0"/>
              </a:rPr>
              <a:t>process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err="1" smtClean="0"/>
              <a:t>By:Janiyah</a:t>
            </a:r>
            <a:r>
              <a:rPr lang="en-US" dirty="0" smtClean="0"/>
              <a:t> </a:t>
            </a:r>
            <a:r>
              <a:rPr lang="en-US" dirty="0" err="1" smtClean="0"/>
              <a:t>howard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870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Blackadder ITC" panose="04020505051007020D02" pitchFamily="82" charset="0"/>
              </a:rPr>
              <a:t>The</a:t>
            </a:r>
            <a:r>
              <a:rPr lang="en-US" dirty="0" smtClean="0"/>
              <a:t> </a:t>
            </a:r>
            <a:r>
              <a:rPr lang="en-US" dirty="0">
                <a:latin typeface="Blackadder ITC" panose="04020505051007020D02" pitchFamily="82" charset="0"/>
              </a:rPr>
              <a:t>five</a:t>
            </a:r>
            <a:r>
              <a:rPr lang="en-US" dirty="0"/>
              <a:t> </a:t>
            </a:r>
            <a:r>
              <a:rPr lang="en-US" dirty="0">
                <a:latin typeface="Blackadder ITC" panose="04020505051007020D02" pitchFamily="82" charset="0"/>
              </a:rPr>
              <a:t>steps</a:t>
            </a:r>
            <a:r>
              <a:rPr lang="en-US" dirty="0"/>
              <a:t> </a:t>
            </a:r>
            <a:r>
              <a:rPr lang="en-US" dirty="0">
                <a:latin typeface="Blackadder ITC" panose="04020505051007020D02" pitchFamily="82" charset="0"/>
              </a:rPr>
              <a:t>in</a:t>
            </a:r>
            <a:r>
              <a:rPr lang="en-US" dirty="0"/>
              <a:t> </a:t>
            </a:r>
            <a:r>
              <a:rPr lang="en-US" dirty="0">
                <a:latin typeface="Blackadder ITC" panose="04020505051007020D02" pitchFamily="82" charset="0"/>
              </a:rPr>
              <a:t>the</a:t>
            </a:r>
            <a:r>
              <a:rPr lang="en-US" dirty="0"/>
              <a:t> </a:t>
            </a:r>
            <a:r>
              <a:rPr lang="en-US" dirty="0">
                <a:latin typeface="Blackadder ITC" panose="04020505051007020D02" pitchFamily="8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writing</a:t>
            </a:r>
            <a:r>
              <a:rPr lang="en-US" dirty="0"/>
              <a:t> </a:t>
            </a:r>
            <a:r>
              <a:rPr lang="en-US" dirty="0" smtClean="0">
                <a:latin typeface="Blackadder ITC" panose="04020505051007020D02" pitchFamily="82" charset="0"/>
              </a:rPr>
              <a:t>process</a:t>
            </a:r>
            <a:endParaRPr lang="en-US" dirty="0">
              <a:solidFill>
                <a:srgbClr val="FF00FF"/>
              </a:solidFill>
              <a:latin typeface="Blackadder ITC" panose="04020505051007020D02" pitchFamily="8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73487" y="1815921"/>
            <a:ext cx="1841679" cy="11333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040969" y="2626096"/>
            <a:ext cx="16742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urved Down Arrow 8"/>
          <p:cNvSpPr/>
          <p:nvPr/>
        </p:nvSpPr>
        <p:spPr>
          <a:xfrm>
            <a:off x="1886755" y="1690647"/>
            <a:ext cx="1873877" cy="9975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38659" y="2835739"/>
            <a:ext cx="1957589" cy="10408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Blackadder ITC" panose="04020505051007020D02" pitchFamily="82" charset="0"/>
              </a:rPr>
              <a:t>drafting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14" name="Curved Left Arrow 13"/>
          <p:cNvSpPr/>
          <p:nvPr/>
        </p:nvSpPr>
        <p:spPr>
          <a:xfrm>
            <a:off x="2305318" y="3528811"/>
            <a:ext cx="1133341" cy="73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03031" y="3356140"/>
            <a:ext cx="2202287" cy="13394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revising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2305318" y="4695543"/>
            <a:ext cx="1133341" cy="726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593206" y="4855335"/>
            <a:ext cx="2009104" cy="1068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editing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5808372" y="5615189"/>
            <a:ext cx="1558343" cy="11333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023538" y="4984125"/>
            <a:ext cx="3296992" cy="1764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268237" y="5615189"/>
            <a:ext cx="2446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Finishing</a:t>
            </a:r>
          </a:p>
          <a:p>
            <a:r>
              <a:rPr lang="en-US" dirty="0" smtClean="0"/>
              <a:t>publishing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95459" y="2189408"/>
            <a:ext cx="1255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64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first step is prewriting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31820" y="2395470"/>
            <a:ext cx="10802051" cy="43273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latin typeface="Edwardian Script ITC" panose="030303020407070D0804" pitchFamily="66" charset="0"/>
            </a:endParaRPr>
          </a:p>
          <a:p>
            <a:pPr marL="0" indent="0" algn="ctr">
              <a:buNone/>
            </a:pPr>
            <a:endParaRPr lang="en-US" sz="4400" dirty="0">
              <a:latin typeface="Edwardian Script ITC" panose="030303020407070D0804" pitchFamily="66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Edwardian Script ITC" panose="030303020407070D0804" pitchFamily="66" charset="0"/>
              </a:rPr>
              <a:t>prewriting is thinking about what to write</a:t>
            </a:r>
          </a:p>
          <a:p>
            <a:pPr marL="0" indent="0" algn="ctr">
              <a:buNone/>
            </a:pPr>
            <a:endParaRPr lang="en-US" sz="4400" dirty="0">
              <a:latin typeface="Edwardian Script ITC" panose="030303020407070D0804" pitchFamily="66" charset="0"/>
            </a:endParaRPr>
          </a:p>
        </p:txBody>
      </p:sp>
      <p:sp>
        <p:nvSpPr>
          <p:cNvPr id="7" name="Sun 6"/>
          <p:cNvSpPr/>
          <p:nvPr/>
        </p:nvSpPr>
        <p:spPr>
          <a:xfrm>
            <a:off x="4353059" y="5241701"/>
            <a:ext cx="1996226" cy="126213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Edwardian Script ITC" panose="030303020407070D0804" pitchFamily="66" charset="0"/>
              </a:rPr>
              <a:t>drafting</a:t>
            </a:r>
            <a:endParaRPr lang="en-US" sz="4400" dirty="0"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Drafting is making your </a:t>
            </a:r>
            <a:r>
              <a:rPr lang="en-US" dirty="0" err="1" smtClean="0"/>
              <a:t>paragrahpe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355" y="2227263"/>
            <a:ext cx="3984340" cy="3633787"/>
          </a:xfrm>
        </p:spPr>
      </p:pic>
    </p:spTree>
    <p:extLst>
      <p:ext uri="{BB962C8B-B14F-4D97-AF65-F5344CB8AC3E}">
        <p14:creationId xmlns:p14="http://schemas.microsoft.com/office/powerpoint/2010/main" val="302946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dwardian Script ITC" panose="030303020407070D0804" pitchFamily="66" charset="0"/>
              </a:rPr>
              <a:t>revising</a:t>
            </a:r>
            <a:endParaRPr lang="en-US" sz="3200" dirty="0">
              <a:latin typeface="Edwardian Script ITC" panose="030303020407070D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Revising is making better words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101" y="2228003"/>
            <a:ext cx="1143000" cy="1143000"/>
          </a:xfrm>
        </p:spPr>
      </p:pic>
    </p:spTree>
    <p:extLst>
      <p:ext uri="{BB962C8B-B14F-4D97-AF65-F5344CB8AC3E}">
        <p14:creationId xmlns:p14="http://schemas.microsoft.com/office/powerpoint/2010/main" val="423571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editing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Editing is making sure everything is good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937" y="2396331"/>
            <a:ext cx="3305175" cy="3295650"/>
          </a:xfrm>
        </p:spPr>
      </p:pic>
    </p:spTree>
    <p:extLst>
      <p:ext uri="{BB962C8B-B14F-4D97-AF65-F5344CB8AC3E}">
        <p14:creationId xmlns:p14="http://schemas.microsoft.com/office/powerpoint/2010/main" val="23709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Finishinging</a:t>
            </a:r>
            <a:r>
              <a:rPr lang="en-US" sz="3600" dirty="0" smtClean="0"/>
              <a:t> and publishing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Finshing</a:t>
            </a:r>
            <a:r>
              <a:rPr lang="en-US" dirty="0" smtClean="0"/>
              <a:t> and publishing is to show the </a:t>
            </a:r>
            <a:r>
              <a:rPr lang="en-US" dirty="0" err="1" smtClean="0"/>
              <a:t>audence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75" y="2537161"/>
            <a:ext cx="5422900" cy="3013990"/>
          </a:xfrm>
        </p:spPr>
      </p:pic>
    </p:spTree>
    <p:extLst>
      <p:ext uri="{BB962C8B-B14F-4D97-AF65-F5344CB8AC3E}">
        <p14:creationId xmlns:p14="http://schemas.microsoft.com/office/powerpoint/2010/main" val="38927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77</TotalTime>
  <Words>63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Blackadder ITC</vt:lpstr>
      <vt:lpstr>Edwardian Script ITC</vt:lpstr>
      <vt:lpstr>Gill Sans MT</vt:lpstr>
      <vt:lpstr>Wingdings 2</vt:lpstr>
      <vt:lpstr>Dividend</vt:lpstr>
      <vt:lpstr>The steps in the writing process</vt:lpstr>
      <vt:lpstr>The five steps in the writing process</vt:lpstr>
      <vt:lpstr>The first step is prewriting</vt:lpstr>
      <vt:lpstr>drafting</vt:lpstr>
      <vt:lpstr>revising</vt:lpstr>
      <vt:lpstr>editing</vt:lpstr>
      <vt:lpstr>Finishinging and publishing</vt:lpstr>
    </vt:vector>
  </TitlesOfParts>
  <Company>MCPSS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steps in the writing process</dc:title>
  <dc:creator>jhoward0370</dc:creator>
  <cp:lastModifiedBy>jhoward0370</cp:lastModifiedBy>
  <cp:revision>10</cp:revision>
  <dcterms:created xsi:type="dcterms:W3CDTF">2015-08-24T15:17:37Z</dcterms:created>
  <dcterms:modified xsi:type="dcterms:W3CDTF">2015-08-24T19:57:18Z</dcterms:modified>
</cp:coreProperties>
</file>