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0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57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10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01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4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5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9A5CB-E5FC-448A-A974-18B38AF7E12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A59571-B1B9-4F76-8135-7BABCBE32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Bernard MT Condensed" panose="02050806060905020404" pitchFamily="18" charset="0"/>
              </a:rPr>
              <a:t>The Steps in the Writing Process</a:t>
            </a:r>
            <a:endParaRPr lang="en-US" dirty="0">
              <a:solidFill>
                <a:schemeClr val="accent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By: Mason Currier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2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-158746"/>
            <a:ext cx="10515600" cy="1828800"/>
          </a:xfrm>
        </p:spPr>
        <p:txBody>
          <a:bodyPr/>
          <a:lstStyle/>
          <a:p>
            <a:r>
              <a:rPr lang="en-US" dirty="0" smtClean="0"/>
              <a:t>There are 5 steps in the writing process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949325" y="1393826"/>
            <a:ext cx="200660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rewriting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235575" y="6007100"/>
            <a:ext cx="349250" cy="546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3028950" y="182880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079875" y="2400300"/>
            <a:ext cx="213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rafting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6756400" y="3022600"/>
            <a:ext cx="1066800" cy="1066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56400" y="4356098"/>
            <a:ext cx="1943100" cy="92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evising</a:t>
            </a:r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 rot="10800000">
            <a:off x="3378200" y="4013196"/>
            <a:ext cx="3378200" cy="850900"/>
          </a:xfrm>
          <a:prstGeom prst="bentConnector3">
            <a:avLst>
              <a:gd name="adj1" fmla="val 511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03300" y="3441697"/>
            <a:ext cx="2184399" cy="11429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diting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>
            <a:off x="2159000" y="4864097"/>
            <a:ext cx="1689100" cy="1143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908425" y="5384800"/>
            <a:ext cx="2654300" cy="124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Finishing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3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3" grpId="0" animBg="1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166688"/>
            <a:ext cx="10515600" cy="1325563"/>
          </a:xfrm>
        </p:spPr>
        <p:txBody>
          <a:bodyPr/>
          <a:lstStyle/>
          <a:p>
            <a:r>
              <a:rPr lang="en-US" dirty="0" smtClean="0"/>
              <a:t>Prewriting is the 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7319"/>
            <a:ext cx="5181600" cy="7745412"/>
          </a:xfrm>
        </p:spPr>
        <p:txBody>
          <a:bodyPr/>
          <a:lstStyle/>
          <a:p>
            <a:r>
              <a:rPr lang="en-US" sz="2400" dirty="0" smtClean="0"/>
              <a:t>In prewriting you organize your thoughts or make a chart of them.</a:t>
            </a:r>
          </a:p>
          <a:p>
            <a:r>
              <a:rPr lang="en-US" sz="2400" dirty="0" smtClean="0"/>
              <a:t>Something like this.</a:t>
            </a:r>
          </a:p>
          <a:p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3838575" y="2902745"/>
            <a:ext cx="2949575" cy="10279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7-Point Star 9"/>
          <p:cNvSpPr/>
          <p:nvPr/>
        </p:nvSpPr>
        <p:spPr>
          <a:xfrm>
            <a:off x="7404100" y="2209800"/>
            <a:ext cx="3644900" cy="2819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the second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In drafting you write your first draft or put your ideas to words.</a:t>
            </a:r>
            <a:endParaRPr lang="en-US" sz="2400" dirty="0"/>
          </a:p>
          <a:p>
            <a:r>
              <a:rPr lang="en-US" sz="2400" dirty="0" smtClean="0"/>
              <a:t>You need good organization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26" y="1027906"/>
            <a:ext cx="4358147" cy="4351338"/>
          </a:xfrm>
        </p:spPr>
      </p:pic>
    </p:spTree>
    <p:extLst>
      <p:ext uri="{BB962C8B-B14F-4D97-AF65-F5344CB8AC3E}">
        <p14:creationId xmlns:p14="http://schemas.microsoft.com/office/powerpoint/2010/main" val="286994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is the third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In revising you make your writing stronger.</a:t>
            </a:r>
          </a:p>
          <a:p>
            <a:r>
              <a:rPr lang="en-US" sz="2400" dirty="0" smtClean="0"/>
              <a:t>You fix things like punctuation and capitalization mistakes.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75" y="2434431"/>
            <a:ext cx="3333750" cy="3333750"/>
          </a:xfrm>
        </p:spPr>
      </p:pic>
    </p:spTree>
    <p:extLst>
      <p:ext uri="{BB962C8B-B14F-4D97-AF65-F5344CB8AC3E}">
        <p14:creationId xmlns:p14="http://schemas.microsoft.com/office/powerpoint/2010/main" val="2033707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is the fourth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In editing you fix the rest of your mistakes.</a:t>
            </a:r>
          </a:p>
          <a:p>
            <a:r>
              <a:rPr lang="en-US" sz="2800" dirty="0" smtClean="0"/>
              <a:t>You also check your work.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193800"/>
            <a:ext cx="4656950" cy="4351338"/>
          </a:xfrm>
        </p:spPr>
      </p:pic>
    </p:spTree>
    <p:extLst>
      <p:ext uri="{BB962C8B-B14F-4D97-AF65-F5344CB8AC3E}">
        <p14:creationId xmlns:p14="http://schemas.microsoft.com/office/powerpoint/2010/main" val="399547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Publishing is the last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finishing publishing you write your final draft.</a:t>
            </a:r>
          </a:p>
          <a:p>
            <a:r>
              <a:rPr lang="en-US" sz="2400" dirty="0" smtClean="0"/>
              <a:t>Also you can share it with others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78" y="2160588"/>
            <a:ext cx="3672143" cy="3881437"/>
          </a:xfrm>
        </p:spPr>
      </p:pic>
    </p:spTree>
    <p:extLst>
      <p:ext uri="{BB962C8B-B14F-4D97-AF65-F5344CB8AC3E}">
        <p14:creationId xmlns:p14="http://schemas.microsoft.com/office/powerpoint/2010/main" val="2390162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135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Trebuchet MS</vt:lpstr>
      <vt:lpstr>Wingdings 3</vt:lpstr>
      <vt:lpstr>Facet</vt:lpstr>
      <vt:lpstr>The Steps in the Writing Process</vt:lpstr>
      <vt:lpstr>There are 5 steps in the writing process</vt:lpstr>
      <vt:lpstr>Prewriting is the first step</vt:lpstr>
      <vt:lpstr>Drafting is the second step</vt:lpstr>
      <vt:lpstr>Revising is the third step</vt:lpstr>
      <vt:lpstr>Editing is the fourth step</vt:lpstr>
      <vt:lpstr>Finishing Publishing is the last step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Steps in the Writing Process</dc:title>
  <dc:creator>mcurrier8775</dc:creator>
  <cp:lastModifiedBy>mcurrier8775</cp:lastModifiedBy>
  <cp:revision>11</cp:revision>
  <dcterms:created xsi:type="dcterms:W3CDTF">2015-08-24T15:05:50Z</dcterms:created>
  <dcterms:modified xsi:type="dcterms:W3CDTF">2015-08-24T19:51:30Z</dcterms:modified>
</cp:coreProperties>
</file>