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4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F832-C7BF-484D-AC67-52207DABC465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6686-80B4-4834-96E5-DFBCF94F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73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F832-C7BF-484D-AC67-52207DABC465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6686-80B4-4834-96E5-DFBCF94F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175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F832-C7BF-484D-AC67-52207DABC465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6686-80B4-4834-96E5-DFBCF94F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92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F832-C7BF-484D-AC67-52207DABC465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6686-80B4-4834-96E5-DFBCF94F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03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F832-C7BF-484D-AC67-52207DABC465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6686-80B4-4834-96E5-DFBCF94F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36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F832-C7BF-484D-AC67-52207DABC465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6686-80B4-4834-96E5-DFBCF94F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75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F832-C7BF-484D-AC67-52207DABC465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6686-80B4-4834-96E5-DFBCF94F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327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F832-C7BF-484D-AC67-52207DABC465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6686-80B4-4834-96E5-DFBCF94F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70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F832-C7BF-484D-AC67-52207DABC465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6686-80B4-4834-96E5-DFBCF94F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041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F832-C7BF-484D-AC67-52207DABC465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6686-80B4-4834-96E5-DFBCF94F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9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F832-C7BF-484D-AC67-52207DABC465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6686-80B4-4834-96E5-DFBCF94F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120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F832-C7BF-484D-AC67-52207DABC465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D6686-80B4-4834-96E5-DFBCF94F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0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The Steps in the Writing Process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Matthew Stallworth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224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52"/>
    </mc:Choice>
    <mc:Fallback>
      <p:transition spd="slow" advTm="57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                      There are 5 steps </a:t>
            </a:r>
            <a:br>
              <a:rPr lang="en-US" dirty="0" smtClean="0"/>
            </a:br>
            <a:r>
              <a:rPr lang="en-US" dirty="0" smtClean="0"/>
              <a:t>			in the Writing Process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479" y="1825625"/>
            <a:ext cx="4533042" cy="435133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1) Prewrite</a:t>
            </a:r>
          </a:p>
          <a:p>
            <a:r>
              <a:rPr lang="en-US" dirty="0" smtClean="0"/>
              <a:t>2) Drafting</a:t>
            </a:r>
          </a:p>
          <a:p>
            <a:r>
              <a:rPr lang="en-US" dirty="0" smtClean="0"/>
              <a:t>3)Revising</a:t>
            </a:r>
          </a:p>
          <a:p>
            <a:r>
              <a:rPr lang="en-US" dirty="0" smtClean="0"/>
              <a:t>4)Editing</a:t>
            </a:r>
          </a:p>
          <a:p>
            <a:r>
              <a:rPr lang="en-US" dirty="0" smtClean="0"/>
              <a:t>5)Publishing</a:t>
            </a:r>
            <a:endParaRPr lang="en-US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643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69"/>
    </mc:Choice>
    <mc:Fallback>
      <p:transition spd="slow" advTm="53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The first step is prewriting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You don’t use complete sentences. You just get your thoughts up.</a:t>
            </a:r>
            <a:endParaRPr lang="en-US" dirty="0"/>
          </a:p>
        </p:txBody>
      </p:sp>
      <p:sp>
        <p:nvSpPr>
          <p:cNvPr id="6" name="Sun 5"/>
          <p:cNvSpPr/>
          <p:nvPr/>
        </p:nvSpPr>
        <p:spPr>
          <a:xfrm>
            <a:off x="7696200" y="2959100"/>
            <a:ext cx="2235200" cy="20701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432800" y="3822700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grass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505700" y="2578100"/>
            <a:ext cx="927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Green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597900" y="2592169"/>
            <a:ext cx="62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601200" y="31115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dirty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109200" y="3822700"/>
            <a:ext cx="115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weak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89700" y="3924300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alive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680200" y="4902200"/>
            <a:ext cx="101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Clean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394700" y="5321300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wavy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804400" y="5029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cutable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698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61"/>
    </mc:Choice>
    <mc:Fallback>
      <p:transition spd="slow" advTm="49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The second step is drafting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Drafting is when you do your first writing.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30400"/>
            <a:ext cx="4639432" cy="3276599"/>
          </a:xfr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074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49"/>
    </mc:Choice>
    <mc:Fallback>
      <p:transition spd="slow" advTm="46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</a:t>
            </a:r>
            <a:r>
              <a:rPr lang="en-US" dirty="0" smtClean="0"/>
              <a:t>		The third step is revising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Revising is making </a:t>
            </a:r>
            <a:r>
              <a:rPr lang="en-US" smtClean="0"/>
              <a:t>words bolder.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3010694"/>
            <a:ext cx="2191482" cy="2374106"/>
          </a:xfrm>
        </p:spPr>
      </p:pic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49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32"/>
    </mc:Choice>
    <mc:Fallback>
      <p:transition spd="slow" advTm="48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The fourth step is editing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Editing is fixing your mistakes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175" y="2601119"/>
            <a:ext cx="4057650" cy="2800350"/>
          </a:xfr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2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36"/>
    </mc:Choice>
    <mc:Fallback>
      <p:transition spd="slow" advTm="53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</a:t>
            </a:r>
            <a:r>
              <a:rPr lang="en-US" dirty="0" smtClean="0"/>
              <a:t>		The fifth step is finishing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Finishing is when you turn it in, publish it, and it can go out to the public.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29441"/>
            <a:ext cx="5181600" cy="3743706"/>
          </a:xfr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597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81"/>
    </mc:Choice>
    <mc:Fallback>
      <p:transition spd="slow" advTm="48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86</Words>
  <Application>Microsoft Office PowerPoint</Application>
  <PresentationFormat>Widescreen</PresentationFormat>
  <Paragraphs>27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Algerian</vt:lpstr>
      <vt:lpstr>Arial</vt:lpstr>
      <vt:lpstr>Calibri</vt:lpstr>
      <vt:lpstr>Calibri Light</vt:lpstr>
      <vt:lpstr>Office Theme</vt:lpstr>
      <vt:lpstr>The Steps in the Writing Process</vt:lpstr>
      <vt:lpstr>                            There are 5 steps     in the Writing Process</vt:lpstr>
      <vt:lpstr>   The first step is prewriting</vt:lpstr>
      <vt:lpstr>   The second step is drafting</vt:lpstr>
      <vt:lpstr>   The third step is revising</vt:lpstr>
      <vt:lpstr>   The fourth step is editing</vt:lpstr>
      <vt:lpstr>   The fifth step is finishing </vt:lpstr>
    </vt:vector>
  </TitlesOfParts>
  <Company>MCPSS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Steps in the Writing Process</dc:title>
  <dc:creator>mstallworth1150</dc:creator>
  <cp:lastModifiedBy>mstallworth1150</cp:lastModifiedBy>
  <cp:revision>8</cp:revision>
  <dcterms:created xsi:type="dcterms:W3CDTF">2015-08-24T15:05:07Z</dcterms:created>
  <dcterms:modified xsi:type="dcterms:W3CDTF">2015-08-24T19:33:44Z</dcterms:modified>
</cp:coreProperties>
</file>