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5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2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6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81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9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9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7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0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1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4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2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9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7CC-5B35-48EB-B452-668871716C58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D2BA-4B43-46A1-89DD-B16E420B7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15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in the writing</a:t>
            </a:r>
            <a:br>
              <a:rPr lang="en-US" dirty="0"/>
            </a:br>
            <a:r>
              <a:rPr lang="en-US" dirty="0"/>
              <a:t>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ekhi Stennis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73" y="3258980"/>
            <a:ext cx="3226675" cy="322163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87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164">
        <p15:prstTrans prst="airplane"/>
      </p:transition>
    </mc:Choice>
    <mc:Fallback>
      <p:transition spd="slow" advTm="6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5 steps in the writing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4303" y="2144110"/>
            <a:ext cx="1734207" cy="882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prewriting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>
            <a:off x="3279228" y="2585544"/>
            <a:ext cx="1970689" cy="7882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33696" y="3137338"/>
            <a:ext cx="2301765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drafting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459310" y="3137339"/>
            <a:ext cx="2017987" cy="8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revising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8071944" y="3547241"/>
            <a:ext cx="1150883" cy="362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10468303" y="3988677"/>
            <a:ext cx="378373" cy="1024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743090" y="5013434"/>
            <a:ext cx="1610710" cy="756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4871545" y="5391806"/>
            <a:ext cx="4729655" cy="3783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8731" y="4146331"/>
            <a:ext cx="3925614" cy="1939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67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896">
        <p14:ripple/>
      </p:transition>
    </mc:Choice>
    <mc:Fallback>
      <p:transition spd="slow" advTm="3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step prewriting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Prewriting is when you just write down your thoughts and ideas.. It does not have to be in a sentence.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38" y="2249488"/>
            <a:ext cx="3350737" cy="3541712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436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552">
        <p15:prstTrans prst="origami"/>
      </p:transition>
    </mc:Choice>
    <mc:Fallback>
      <p:transition spd="slow" advTm="15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2nd </a:t>
            </a:r>
            <a:r>
              <a:rPr lang="en-US" dirty="0" smtClean="0">
                <a:solidFill>
                  <a:srgbClr val="FFFF00"/>
                </a:solidFill>
              </a:rPr>
              <a:t>step Drafting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CC"/>
                </a:solidFill>
              </a:rPr>
              <a:t>Drafting is when  you put your thoughts into </a:t>
            </a:r>
            <a:r>
              <a:rPr lang="en-US" dirty="0" smtClean="0">
                <a:solidFill>
                  <a:srgbClr val="66FFCC"/>
                </a:solidFill>
              </a:rPr>
              <a:t>sentences. In order</a:t>
            </a:r>
          </a:p>
          <a:p>
            <a:r>
              <a:rPr lang="en-US" dirty="0" smtClean="0">
                <a:solidFill>
                  <a:srgbClr val="66FFCC"/>
                </a:solidFill>
              </a:rPr>
              <a:t>Putting your ideas on paper</a:t>
            </a:r>
            <a:endParaRPr lang="en-US" dirty="0">
              <a:solidFill>
                <a:srgbClr val="66FFCC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1" y="2286794"/>
            <a:ext cx="3524250" cy="3467100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27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281">
        <p14:warp dir="in"/>
      </p:transition>
    </mc:Choice>
    <mc:Fallback>
      <p:transition spd="slow" advTm="1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3</a:t>
            </a:r>
            <a:r>
              <a:rPr lang="en-US" baseline="30000" dirty="0" smtClean="0">
                <a:solidFill>
                  <a:srgbClr val="92D050"/>
                </a:solidFill>
              </a:rPr>
              <a:t>rd</a:t>
            </a:r>
            <a:r>
              <a:rPr lang="en-US" dirty="0" smtClean="0">
                <a:solidFill>
                  <a:srgbClr val="92D050"/>
                </a:solidFill>
              </a:rPr>
              <a:t> step revising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make better words and better sentences.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56" y="2739231"/>
            <a:ext cx="3848100" cy="2562225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5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172">
        <p14:honeycomb/>
      </p:transition>
    </mc:Choice>
    <mc:Fallback>
      <p:transition spd="slow" advTm="3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4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step editing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check your work.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6" y="2249488"/>
            <a:ext cx="3060260" cy="3541712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337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219">
        <p14:prism/>
      </p:transition>
    </mc:Choice>
    <mc:Fallback>
      <p:transition spd="slow" advTm="2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step Finish/Publish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write down the draft but, with all the mistakes fixed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6" y="2496344"/>
            <a:ext cx="3048000" cy="3048000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42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962">
        <p14:vortex dir="r"/>
      </p:transition>
    </mc:Choice>
    <mc:Fallback>
      <p:transition spd="slow" advTm="3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3|0.2|0.2|0.2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2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77</TotalTime>
  <Words>99</Words>
  <Application>Microsoft Office PowerPoint</Application>
  <PresentationFormat>Widescreen</PresentationFormat>
  <Paragraphs>19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Steps in the writing process</vt:lpstr>
      <vt:lpstr>The 5 steps in the writing process</vt:lpstr>
      <vt:lpstr>1st step prewriting</vt:lpstr>
      <vt:lpstr>2nd step Drafting</vt:lpstr>
      <vt:lpstr>3rd step revising</vt:lpstr>
      <vt:lpstr>4th step editing</vt:lpstr>
      <vt:lpstr>5th step Finish/Publish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in the writing process</dc:title>
  <dc:creator>mstennis2364</dc:creator>
  <cp:lastModifiedBy>mstennis2364</cp:lastModifiedBy>
  <cp:revision>10</cp:revision>
  <dcterms:created xsi:type="dcterms:W3CDTF">2015-08-24T15:16:19Z</dcterms:created>
  <dcterms:modified xsi:type="dcterms:W3CDTF">2015-08-24T19:49:56Z</dcterms:modified>
</cp:coreProperties>
</file>