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39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4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14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77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75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083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384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634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85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5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5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8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21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7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75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850965-8AAB-418E-9235-69EEADECBFD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E4D62E-B67D-4DD5-98B0-E34A66C7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68" y="-687946"/>
            <a:ext cx="12333668" cy="103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1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Steps in the writing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Nicholas Perkins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60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707" y="753984"/>
            <a:ext cx="9601196" cy="1303867"/>
          </a:xfrm>
        </p:spPr>
        <p:txBody>
          <a:bodyPr/>
          <a:lstStyle/>
          <a:p>
            <a:r>
              <a:rPr lang="en-US" dirty="0" smtClean="0"/>
              <a:t>The five steps in the writing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French Script MT" panose="03020402040607040605" pitchFamily="66" charset="0"/>
              </a:rPr>
              <a:t>Prewriting</a:t>
            </a:r>
          </a:p>
          <a:p>
            <a:pPr marL="0" indent="0">
              <a:buNone/>
            </a:pPr>
            <a:r>
              <a:rPr lang="en-US" dirty="0" smtClean="0">
                <a:latin typeface="French Script MT" panose="03020402040607040605" pitchFamily="66" charset="0"/>
              </a:rPr>
              <a:t>Drafting</a:t>
            </a:r>
          </a:p>
          <a:p>
            <a:pPr marL="0" indent="0">
              <a:buNone/>
            </a:pPr>
            <a:r>
              <a:rPr lang="en-US" dirty="0" smtClean="0">
                <a:latin typeface="French Script MT" panose="03020402040607040605" pitchFamily="66" charset="0"/>
              </a:rPr>
              <a:t>Revising</a:t>
            </a:r>
          </a:p>
          <a:p>
            <a:pPr marL="0" indent="0">
              <a:buNone/>
            </a:pPr>
            <a:r>
              <a:rPr lang="en-US" dirty="0" smtClean="0">
                <a:latin typeface="French Script MT" panose="03020402040607040605" pitchFamily="66" charset="0"/>
              </a:rPr>
              <a:t>Editing</a:t>
            </a:r>
          </a:p>
          <a:p>
            <a:pPr marL="0" indent="0">
              <a:buNone/>
            </a:pPr>
            <a:r>
              <a:rPr lang="en-US" dirty="0" smtClean="0">
                <a:latin typeface="French Script MT" panose="03020402040607040605" pitchFamily="66" charset="0"/>
              </a:rPr>
              <a:t>Publishing</a:t>
            </a:r>
          </a:p>
        </p:txBody>
      </p:sp>
      <p:sp>
        <p:nvSpPr>
          <p:cNvPr id="4" name="Oval 3"/>
          <p:cNvSpPr/>
          <p:nvPr/>
        </p:nvSpPr>
        <p:spPr>
          <a:xfrm>
            <a:off x="2675587" y="2025921"/>
            <a:ext cx="2215166" cy="910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lackadder ITC" panose="04020505051007020D02" pitchFamily="82" charset="0"/>
              </a:rPr>
              <a:t>prewriting</a:t>
            </a: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4573074" y="2066873"/>
            <a:ext cx="2691684" cy="7083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23555" y="2436096"/>
            <a:ext cx="2550017" cy="1270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drafting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8434051" y="2224320"/>
            <a:ext cx="2125014" cy="8799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6175" y="3542496"/>
            <a:ext cx="3425780" cy="1199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lackadder ITC" panose="04020505051007020D02" pitchFamily="82" charset="0"/>
              </a:rPr>
              <a:t>revising</a:t>
            </a: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13" name="Bent Arrow 12"/>
          <p:cNvSpPr/>
          <p:nvPr/>
        </p:nvSpPr>
        <p:spPr>
          <a:xfrm rot="10800000">
            <a:off x="7545947" y="3842389"/>
            <a:ext cx="922986" cy="59978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78498" y="3997008"/>
            <a:ext cx="2962141" cy="1164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Rage Italic" panose="03070502040507070304" pitchFamily="66" charset="0"/>
              </a:rPr>
              <a:t>editing</a:t>
            </a:r>
            <a:endParaRPr lang="en-US">
              <a:latin typeface="Rage Italic" panose="030705020405070703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45788" y="5180276"/>
            <a:ext cx="3328115" cy="1019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Brush Script MT" panose="03060802040406070304" pitchFamily="66" charset="0"/>
              </a:rPr>
              <a:t>Finshing</a:t>
            </a:r>
            <a:r>
              <a:rPr lang="en-US" dirty="0" smtClean="0">
                <a:latin typeface="Brush Script MT" panose="03060802040406070304" pitchFamily="66" charset="0"/>
              </a:rPr>
              <a:t> publishing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8" name="Bent Arrow 7"/>
          <p:cNvSpPr/>
          <p:nvPr/>
        </p:nvSpPr>
        <p:spPr>
          <a:xfrm>
            <a:off x="6096000" y="5161629"/>
            <a:ext cx="1180563" cy="5900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ckadder ITC" panose="04020505051007020D02" pitchFamily="82" charset="0"/>
              </a:rPr>
              <a:t>Prewriting</a:t>
            </a: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Prewriting is where you think about what you are going to write about or maybe jot some ideas down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Asian, white, black, </a:t>
            </a:r>
            <a:r>
              <a:rPr lang="en-US" dirty="0" err="1" smtClean="0">
                <a:latin typeface="Algerian" panose="04020705040A02060702" pitchFamily="82" charset="0"/>
              </a:rPr>
              <a:t>chinesse</a:t>
            </a:r>
            <a:r>
              <a:rPr lang="en-US" dirty="0" smtClean="0">
                <a:latin typeface="Algerian" panose="04020705040A02060702" pitchFamily="82" charset="0"/>
              </a:rPr>
              <a:t>, .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7636098" y="2756079"/>
            <a:ext cx="2253803" cy="222804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lackadder ITC" panose="04020505051007020D02" pitchFamily="82" charset="0"/>
              </a:rPr>
              <a:t>people</a:t>
            </a:r>
            <a:endParaRPr lang="en-US" dirty="0">
              <a:latin typeface="Blackadder ITC" panose="04020505051007020D02" pitchFamily="8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21251" y="4211392"/>
            <a:ext cx="2253803" cy="566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50" y="833160"/>
            <a:ext cx="1601810" cy="16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anose="03060802040406070304" pitchFamily="66" charset="0"/>
              </a:rPr>
              <a:t>Drafting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Brush Script MT" panose="03060802040406070304" pitchFamily="66" charset="0"/>
              </a:rPr>
              <a:t>It is when you write down your thoughts and make them in </a:t>
            </a:r>
            <a:r>
              <a:rPr lang="en-US" dirty="0" err="1" smtClean="0">
                <a:latin typeface="Brush Script MT" panose="03060802040406070304" pitchFamily="66" charset="0"/>
              </a:rPr>
              <a:t>sentecne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People come in all different colors and sizes. They can be big or </a:t>
            </a:r>
            <a:r>
              <a:rPr lang="en-US" dirty="0" err="1" smtClean="0"/>
              <a:t>skiny</a:t>
            </a:r>
            <a:r>
              <a:rPr lang="en-US" dirty="0" smtClean="0"/>
              <a:t> . We come in so many skin colors . Like white ,black and </a:t>
            </a:r>
            <a:r>
              <a:rPr lang="en-US" dirty="0" err="1" smtClean="0"/>
              <a:t>chinesee</a:t>
            </a:r>
            <a:r>
              <a:rPr lang="en-US" dirty="0" smtClean="0"/>
              <a:t>. We can tall or small.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05" y="565932"/>
            <a:ext cx="1880073" cy="17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anose="03060802040406070304" pitchFamily="66" charset="0"/>
              </a:rPr>
              <a:t>Revising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Blackadder ITC" panose="04020505051007020D02" pitchFamily="82" charset="0"/>
              </a:rPr>
              <a:t>Revising is when you make your word flow </a:t>
            </a:r>
            <a:r>
              <a:rPr lang="en-US" dirty="0" err="1" smtClean="0">
                <a:latin typeface="Blackadder ITC" panose="04020505051007020D02" pitchFamily="82" charset="0"/>
              </a:rPr>
              <a:t>stonger</a:t>
            </a:r>
            <a:r>
              <a:rPr lang="en-US" dirty="0" smtClean="0">
                <a:latin typeface="Blackadder ITC" panose="04020505051007020D02" pitchFamily="82" charset="0"/>
              </a:rPr>
              <a:t>.</a:t>
            </a: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People come in so many different colors and sizes. They can be gigantic or slim. We can be </a:t>
            </a:r>
            <a:r>
              <a:rPr lang="en-US" dirty="0" err="1"/>
              <a:t>C</a:t>
            </a:r>
            <a:r>
              <a:rPr lang="en-US" dirty="0" err="1" smtClean="0"/>
              <a:t>acaion</a:t>
            </a:r>
            <a:r>
              <a:rPr lang="en-US" dirty="0" smtClean="0"/>
              <a:t>, African American, </a:t>
            </a:r>
            <a:r>
              <a:rPr lang="en-US" dirty="0" err="1" smtClean="0"/>
              <a:t>Russin</a:t>
            </a:r>
            <a:r>
              <a:rPr lang="en-US" dirty="0" smtClean="0"/>
              <a:t>. People can be long or tiny.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01" y="391729"/>
            <a:ext cx="2070281" cy="20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ckadder ITC" panose="04020505051007020D02" pitchFamily="82" charset="0"/>
              </a:rPr>
              <a:t>Editing</a:t>
            </a: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Blackadder ITC" panose="04020505051007020D02" pitchFamily="82" charset="0"/>
              </a:rPr>
              <a:t>Editing is when you look for mistakes and fix them</a:t>
            </a: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People come in many colors and sizes. You can be gigantic or slim. We can be </a:t>
            </a:r>
            <a:r>
              <a:rPr lang="en-US" dirty="0" err="1" smtClean="0">
                <a:latin typeface="Algerian" panose="04020705040A02060702" pitchFamily="82" charset="0"/>
              </a:rPr>
              <a:t>caction</a:t>
            </a:r>
            <a:r>
              <a:rPr lang="en-US" dirty="0" smtClean="0">
                <a:latin typeface="Algerian" panose="04020705040A02060702" pitchFamily="82" charset="0"/>
              </a:rPr>
              <a:t>, African </a:t>
            </a:r>
            <a:r>
              <a:rPr lang="en-US" dirty="0" err="1" smtClean="0">
                <a:latin typeface="Algerian" panose="04020705040A02060702" pitchFamily="82" charset="0"/>
              </a:rPr>
              <a:t>american</a:t>
            </a:r>
            <a:r>
              <a:rPr lang="en-US" dirty="0" smtClean="0">
                <a:latin typeface="Algerian" panose="04020705040A02060702" pitchFamily="82" charset="0"/>
              </a:rPr>
              <a:t> , and Russian. We can be long or tiny.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9814" y="489396"/>
            <a:ext cx="2906410" cy="21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rush Script MT" panose="03060802040406070304" pitchFamily="66" charset="0"/>
              </a:rPr>
              <a:t>Finsinhing</a:t>
            </a:r>
            <a:r>
              <a:rPr lang="en-US" dirty="0" smtClean="0">
                <a:latin typeface="Brush Script MT" panose="03060802040406070304" pitchFamily="66" charset="0"/>
              </a:rPr>
              <a:t> and publishing</a:t>
            </a:r>
            <a:endParaRPr lang="en-US" dirty="0">
              <a:latin typeface="Brush Script MT" panose="030608020404060703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915" y="726015"/>
            <a:ext cx="2794000" cy="18161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Informal Roman" panose="030604020304060B0204" pitchFamily="66" charset="0"/>
              </a:rPr>
              <a:t>Publishing is where your </a:t>
            </a:r>
            <a:r>
              <a:rPr lang="en-US" dirty="0" err="1" smtClean="0">
                <a:latin typeface="Informal Roman" panose="030604020304060B0204" pitchFamily="66" charset="0"/>
              </a:rPr>
              <a:t>finshed</a:t>
            </a:r>
            <a:r>
              <a:rPr lang="en-US" dirty="0" smtClean="0">
                <a:latin typeface="Informal Roman" panose="030604020304060B0204" pitchFamily="66" charset="0"/>
              </a:rPr>
              <a:t> and ready to share with a </a:t>
            </a:r>
            <a:r>
              <a:rPr lang="en-US" dirty="0" err="1" smtClean="0">
                <a:latin typeface="Informal Roman" panose="030604020304060B0204" pitchFamily="66" charset="0"/>
              </a:rPr>
              <a:t>adiance</a:t>
            </a:r>
            <a:r>
              <a:rPr lang="en-US" dirty="0" smtClean="0">
                <a:latin typeface="Informal Roman" panose="030604020304060B0204" pitchFamily="66" charset="0"/>
              </a:rPr>
              <a:t>.</a:t>
            </a:r>
            <a:endParaRPr lang="en-US" dirty="0">
              <a:latin typeface="Informal Roman" panose="030604020304060B0204" pitchFamily="66" charset="0"/>
            </a:endParaRPr>
          </a:p>
          <a:p>
            <a:r>
              <a:rPr lang="en-US" dirty="0" smtClean="0">
                <a:latin typeface="Informal Roman" panose="030604020304060B0204" pitchFamily="66" charset="0"/>
              </a:rPr>
              <a:t>People come in many sizes and colors . We can be gigantic or slim. We can be </a:t>
            </a:r>
            <a:r>
              <a:rPr lang="en-US" dirty="0" err="1" smtClean="0">
                <a:latin typeface="Informal Roman" panose="030604020304060B0204" pitchFamily="66" charset="0"/>
              </a:rPr>
              <a:t>caction</a:t>
            </a:r>
            <a:r>
              <a:rPr lang="en-US" dirty="0" smtClean="0">
                <a:latin typeface="Informal Roman" panose="030604020304060B0204" pitchFamily="66" charset="0"/>
              </a:rPr>
              <a:t>, African </a:t>
            </a:r>
            <a:r>
              <a:rPr lang="en-US" dirty="0">
                <a:latin typeface="Informal Roman" panose="030604020304060B0204" pitchFamily="66" charset="0"/>
              </a:rPr>
              <a:t>A</a:t>
            </a:r>
            <a:r>
              <a:rPr lang="en-US" dirty="0" smtClean="0">
                <a:latin typeface="Informal Roman" panose="030604020304060B0204" pitchFamily="66" charset="0"/>
              </a:rPr>
              <a:t>merican and Russian. We can be long or tiny.</a:t>
            </a:r>
            <a:endParaRPr lang="en-US" dirty="0"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09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245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Algerian</vt:lpstr>
      <vt:lpstr>Arial</vt:lpstr>
      <vt:lpstr>Blackadder ITC</vt:lpstr>
      <vt:lpstr>Brush Script MT</vt:lpstr>
      <vt:lpstr>French Script MT</vt:lpstr>
      <vt:lpstr>Garamond</vt:lpstr>
      <vt:lpstr>Informal Roman</vt:lpstr>
      <vt:lpstr>Rage Italic</vt:lpstr>
      <vt:lpstr>Organic</vt:lpstr>
      <vt:lpstr>PowerPoint Presentation</vt:lpstr>
      <vt:lpstr>Steps in the writing process</vt:lpstr>
      <vt:lpstr>The five steps in the writing process</vt:lpstr>
      <vt:lpstr>Prewriting</vt:lpstr>
      <vt:lpstr>Drafting</vt:lpstr>
      <vt:lpstr>Revising</vt:lpstr>
      <vt:lpstr>Editing</vt:lpstr>
      <vt:lpstr>Finsinhing and publishing</vt:lpstr>
    </vt:vector>
  </TitlesOfParts>
  <Company>MCPSS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nperkins2540</dc:creator>
  <cp:lastModifiedBy>nperkins2540</cp:lastModifiedBy>
  <cp:revision>11</cp:revision>
  <dcterms:created xsi:type="dcterms:W3CDTF">2015-08-24T15:16:54Z</dcterms:created>
  <dcterms:modified xsi:type="dcterms:W3CDTF">2015-08-24T19:56:41Z</dcterms:modified>
</cp:coreProperties>
</file>