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915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2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689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1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6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0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45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2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B58F6A-06C9-4EFC-A8FE-89147EAEF656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D559D1-DE89-429B-BA03-F360A0D0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stellar" panose="020A0402060406010301" pitchFamily="18" charset="0"/>
              </a:rPr>
              <a:t>The steps in the writing process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Palmer Massey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2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five steps in the writing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3" y="2065170"/>
            <a:ext cx="4453557" cy="4275039"/>
          </a:xfrm>
        </p:spPr>
      </p:pic>
      <p:sp>
        <p:nvSpPr>
          <p:cNvPr id="5" name="Oval 4"/>
          <p:cNvSpPr/>
          <p:nvPr/>
        </p:nvSpPr>
        <p:spPr>
          <a:xfrm>
            <a:off x="6997700" y="1690688"/>
            <a:ext cx="2120900" cy="849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prewrite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137400" y="3016251"/>
            <a:ext cx="1879600" cy="849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6600" y="4184091"/>
            <a:ext cx="1981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revise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067550" y="5229226"/>
            <a:ext cx="1949450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423400" y="3263900"/>
            <a:ext cx="22479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finish/publish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7924800" y="2540000"/>
            <a:ext cx="292100" cy="476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031481" y="3865563"/>
            <a:ext cx="185419" cy="282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031481" y="4869891"/>
            <a:ext cx="185419" cy="359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394752">
            <a:off x="8543515" y="4494084"/>
            <a:ext cx="1797872" cy="511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25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6796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first step is prewriting. Prewriting is when you think about what you are going to write.</a:t>
            </a:r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4330700" y="2489200"/>
            <a:ext cx="3937000" cy="3708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second step is drafting. Drafting is when you have your first writing.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352674"/>
            <a:ext cx="7104343" cy="41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8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5"/>
            <a:ext cx="10515600" cy="3076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third step is revising. Revising is when you make the words bolder.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</a:t>
            </a:r>
            <a:r>
              <a:rPr lang="en-US" dirty="0" smtClean="0"/>
              <a:t>or instance, I could change good to a better word like fantastic.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93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387600"/>
            <a:ext cx="94361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forth step is editing. Editing is when you make sure of no bobos.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 instance, I could make a mistake in writing so I would change it to the correct 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4413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fifth step is finishing/publishing. Finishing/publishing is when you show your last writing to someone.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68524"/>
            <a:ext cx="4203700" cy="4605333"/>
          </a:xfrm>
        </p:spPr>
      </p:pic>
    </p:spTree>
    <p:extLst>
      <p:ext uri="{BB962C8B-B14F-4D97-AF65-F5344CB8AC3E}">
        <p14:creationId xmlns:p14="http://schemas.microsoft.com/office/powerpoint/2010/main" val="34108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77</TotalTime>
  <Words>105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Castellar</vt:lpstr>
      <vt:lpstr>Impact</vt:lpstr>
      <vt:lpstr>Main Event</vt:lpstr>
      <vt:lpstr>The steps in the writing process</vt:lpstr>
      <vt:lpstr>There are five steps in the writing process</vt:lpstr>
      <vt:lpstr>The first step is prewriting. Prewriting is when you think about what you are going to write.</vt:lpstr>
      <vt:lpstr>The second step is drafting. Drafting is when you have your first writing.</vt:lpstr>
      <vt:lpstr>The third step is revising. Revising is when you make the words bolder.  For instance, I could change good to a better word like fantastic.</vt:lpstr>
      <vt:lpstr>The forth step is editing. Editing is when you make sure of no bobos.  For instance, I could make a mistake in writing so I would change it to the correct thing</vt:lpstr>
      <vt:lpstr>The fifth step is finishing/publishing. Finishing/publishing is when you show your last writing to someone.</vt:lpstr>
    </vt:vector>
  </TitlesOfParts>
  <Company>MCPSS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steps in the writing process</dc:title>
  <dc:creator>pmassey2400</dc:creator>
  <cp:lastModifiedBy>pmassey2400</cp:lastModifiedBy>
  <cp:revision>10</cp:revision>
  <dcterms:created xsi:type="dcterms:W3CDTF">2015-08-24T15:05:46Z</dcterms:created>
  <dcterms:modified xsi:type="dcterms:W3CDTF">2015-08-24T19:43:10Z</dcterms:modified>
</cp:coreProperties>
</file>