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0" r:id="rId3"/>
    <p:sldId id="270" r:id="rId4"/>
    <p:sldId id="271" r:id="rId5"/>
    <p:sldId id="263" r:id="rId6"/>
    <p:sldId id="269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0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1405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63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0816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62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1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6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1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3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1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0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0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8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7C73C-17A0-437E-8699-E2FC775BC4D5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36B1FE6-AAD9-4073-933F-25B55CFB4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0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Steps in the writing process: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</a:rPr>
              <a:t>Ralyn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Carter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0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5 steps in the writing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432251" y="1314674"/>
            <a:ext cx="2127380" cy="1362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Prewriting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8587651" y="1390701"/>
            <a:ext cx="2127379" cy="13436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drafting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1180050" y="3601613"/>
            <a:ext cx="1996749" cy="11569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revising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8763178" y="3601613"/>
            <a:ext cx="2127379" cy="1194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editing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66726" y="2062504"/>
            <a:ext cx="29647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559632" y="2062504"/>
            <a:ext cx="3624939" cy="1836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59631" y="3917472"/>
            <a:ext cx="4203438" cy="353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559631" y="4310468"/>
            <a:ext cx="4227689" cy="1268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256219" y="5392167"/>
            <a:ext cx="1964092" cy="12055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Finishing</a:t>
            </a:r>
          </a:p>
          <a:p>
            <a:pPr algn="ctr"/>
            <a:r>
              <a:rPr lang="en-US" sz="2000" dirty="0" smtClean="0"/>
              <a:t>publishing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253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prewriting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Prewriting is to writing more ideas.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656" y="3813175"/>
            <a:ext cx="1066800" cy="1152525"/>
          </a:xfrm>
        </p:spPr>
      </p:pic>
    </p:spTree>
    <p:extLst>
      <p:ext uri="{BB962C8B-B14F-4D97-AF65-F5344CB8AC3E}">
        <p14:creationId xmlns:p14="http://schemas.microsoft.com/office/powerpoint/2010/main" val="21354595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Revising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Revising is a bigger word.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306" y="3184525"/>
            <a:ext cx="2095500" cy="2409825"/>
          </a:xfrm>
        </p:spPr>
      </p:pic>
    </p:spTree>
    <p:extLst>
      <p:ext uri="{BB962C8B-B14F-4D97-AF65-F5344CB8AC3E}">
        <p14:creationId xmlns:p14="http://schemas.microsoft.com/office/powerpoint/2010/main" val="3204235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879" y="3556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drafting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892" y="1681163"/>
            <a:ext cx="5157787" cy="823912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3743123"/>
            <a:ext cx="1828800" cy="129262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Drafting mean you are writing a paragraph.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44804" flipH="1">
            <a:off x="13749864" y="1918250"/>
            <a:ext cx="137588" cy="148644"/>
          </a:xfrm>
        </p:spPr>
      </p:pic>
    </p:spTree>
    <p:extLst>
      <p:ext uri="{BB962C8B-B14F-4D97-AF65-F5344CB8AC3E}">
        <p14:creationId xmlns:p14="http://schemas.microsoft.com/office/powerpoint/2010/main" val="21863668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editing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Editing is to cheek the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306" y="3608387"/>
            <a:ext cx="2095500" cy="1562100"/>
          </a:xfrm>
        </p:spPr>
      </p:pic>
    </p:spTree>
    <p:extLst>
      <p:ext uri="{BB962C8B-B14F-4D97-AF65-F5344CB8AC3E}">
        <p14:creationId xmlns:p14="http://schemas.microsoft.com/office/powerpoint/2010/main" val="28950508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Finishing publishing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Finishing and publishing is to mean you are finish.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306" y="3236912"/>
            <a:ext cx="2857500" cy="2305050"/>
          </a:xfrm>
        </p:spPr>
      </p:pic>
    </p:spTree>
    <p:extLst>
      <p:ext uri="{BB962C8B-B14F-4D97-AF65-F5344CB8AC3E}">
        <p14:creationId xmlns:p14="http://schemas.microsoft.com/office/powerpoint/2010/main" val="1839102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68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Steps in the writing process:</vt:lpstr>
      <vt:lpstr>There are 5 steps in the writing process </vt:lpstr>
      <vt:lpstr>prewriting</vt:lpstr>
      <vt:lpstr>Revising </vt:lpstr>
      <vt:lpstr>drafting</vt:lpstr>
      <vt:lpstr>editing</vt:lpstr>
      <vt:lpstr>Finishing publishing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in the writing process:</dc:title>
  <dc:creator>rcarter6020</dc:creator>
  <cp:lastModifiedBy>rcarter6020</cp:lastModifiedBy>
  <cp:revision>10</cp:revision>
  <dcterms:created xsi:type="dcterms:W3CDTF">2015-08-24T15:08:48Z</dcterms:created>
  <dcterms:modified xsi:type="dcterms:W3CDTF">2015-08-24T19:47:14Z</dcterms:modified>
</cp:coreProperties>
</file>