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1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9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5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7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6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239F-4979-44C2-B390-912BDBFB34D3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31CA-5A6E-4BC9-825E-14E655F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3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</a:rPr>
              <a:t>Step in the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urrens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1371600"/>
            <a:ext cx="24765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2032000" y="1828800"/>
            <a:ext cx="2870200" cy="1778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51000" y="1644134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prewriting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13300" y="2286000"/>
            <a:ext cx="2565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drafting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203700" y="2990850"/>
            <a:ext cx="876300" cy="1073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022600" y="4076700"/>
            <a:ext cx="2692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revising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54650" y="4521200"/>
            <a:ext cx="869950" cy="469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210300" y="4756150"/>
            <a:ext cx="2336800" cy="850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editing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547100" y="5384800"/>
            <a:ext cx="495300" cy="58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547100" y="5842000"/>
            <a:ext cx="20256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finshing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40322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prewriting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4000" y="2503269"/>
            <a:ext cx="99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your thoughts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down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4500" y="472934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Drafting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19800" y="1984375"/>
            <a:ext cx="6172200" cy="4873625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403600"/>
            <a:ext cx="393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Organizing your thoughts into sentences.  It’s your first draft.  It can have mistakes.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0" y="2578100"/>
            <a:ext cx="9740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revising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9400" y="5308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Looking over your work and rereading it. Make your word choices and sentence flow stronger.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6400" y="2095500"/>
            <a:ext cx="9283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editing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2300" y="5092700"/>
            <a:ext cx="829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Correcting any mistakes like spelling, punctuation, capitalization,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7200" y="1511300"/>
            <a:ext cx="6184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finishing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5850" y="44831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Showing what you did to an audience.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100" y="2730500"/>
            <a:ext cx="925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The end.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80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Step in the writing process</vt:lpstr>
      <vt:lpstr>PowerPoint Presentation</vt:lpstr>
      <vt:lpstr>prewriting</vt:lpstr>
      <vt:lpstr>Drafting</vt:lpstr>
      <vt:lpstr>PowerPoint Presentation</vt:lpstr>
      <vt:lpstr>PowerPoint Presentation</vt:lpstr>
      <vt:lpstr>PowerPoint Presentation</vt:lpstr>
      <vt:lpstr>PowerPoint Presentation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in the writing process</dc:title>
  <dc:creator>rturrens4423</dc:creator>
  <cp:lastModifiedBy>rturrens4423</cp:lastModifiedBy>
  <cp:revision>10</cp:revision>
  <dcterms:created xsi:type="dcterms:W3CDTF">2015-08-24T15:11:28Z</dcterms:created>
  <dcterms:modified xsi:type="dcterms:W3CDTF">2015-08-24T19:37:54Z</dcterms:modified>
</cp:coreProperties>
</file>