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4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8009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46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690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01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1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4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0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9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4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8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E2A4D-7915-4F69-A67F-821F2849229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8C3C89-C510-40AB-B906-AF0EBA84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91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  <p:sldLayoutId id="2147484015" r:id="rId14"/>
    <p:sldLayoutId id="2147484016" r:id="rId15"/>
    <p:sldLayoutId id="21474840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4761" y="942059"/>
            <a:ext cx="9144000" cy="23876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Castellar" panose="020A0402060406010301" pitchFamily="18" charset="0"/>
              </a:rPr>
              <a:t>Steps in the writing process</a:t>
            </a:r>
            <a:endParaRPr lang="en-US" sz="4000" dirty="0">
              <a:latin typeface="Castellar" panose="020A0402060406010301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By: Sylvia Hurley</a:t>
            </a:r>
            <a:endParaRPr lang="en-US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6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astellar" panose="020A0402060406010301" pitchFamily="18" charset="0"/>
              </a:rPr>
              <a:t>The first step is prewriting.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10" y="1765266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lackadder ITC" panose="04020505051007020D02" pitchFamily="82" charset="0"/>
              </a:rPr>
              <a:t>Prewriting is when you think about what you are going to  write and </a:t>
            </a:r>
            <a:r>
              <a:rPr lang="en-US" sz="2400" dirty="0" smtClean="0">
                <a:latin typeface="Blackadder ITC" panose="04020505051007020D02" pitchFamily="82" charset="0"/>
              </a:rPr>
              <a:t>maybe  </a:t>
            </a:r>
            <a:r>
              <a:rPr lang="en-US" sz="2400" dirty="0" smtClean="0">
                <a:latin typeface="Blackadder ITC" panose="04020505051007020D02" pitchFamily="82" charset="0"/>
              </a:rPr>
              <a:t>jot down some ideas.</a:t>
            </a:r>
            <a:endParaRPr lang="en-US" sz="2400" dirty="0">
              <a:latin typeface="Blackadder ITC" panose="04020505051007020D02" pitchFamily="8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147775" y="4638014"/>
            <a:ext cx="2691685" cy="1558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prewriting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958139">
            <a:off x="9588229" y="6110215"/>
            <a:ext cx="2115802" cy="337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astellar" panose="020A0402060406010301" pitchFamily="18" charset="0"/>
              </a:rPr>
              <a:t>The second step is drafting.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lackadder ITC" panose="04020505051007020D02" pitchFamily="82" charset="0"/>
              </a:rPr>
              <a:t>Drafting is when you put all your ideas down in paragraph form.</a:t>
            </a:r>
            <a:endParaRPr lang="en-US" sz="2400" dirty="0">
              <a:latin typeface="Blackadder ITC" panose="04020505051007020D02" pitchFamily="8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693241" y="4700789"/>
            <a:ext cx="1906072" cy="1184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Drafting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2238892" flipV="1">
            <a:off x="10265296" y="5891116"/>
            <a:ext cx="2177005" cy="605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The third step is revising.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1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lackadder ITC" panose="04020505051007020D02" pitchFamily="82" charset="0"/>
              </a:rPr>
              <a:t>Revising is when you look  for all the errors.</a:t>
            </a:r>
            <a:endParaRPr lang="en-US" sz="2400" dirty="0">
              <a:latin typeface="Blackadder ITC" panose="04020505051007020D02" pitchFamily="8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873543" y="4765183"/>
            <a:ext cx="16742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Revising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3012185">
            <a:off x="10021712" y="5944639"/>
            <a:ext cx="182741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The fourth step is  editing.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lackadder ITC" panose="04020505051007020D02" pitchFamily="82" charset="0"/>
              </a:rPr>
              <a:t>Editing is when you correct all the errors you’ve made.</a:t>
            </a:r>
            <a:endParaRPr lang="en-US" sz="2400" dirty="0">
              <a:latin typeface="Blackadder ITC" panose="04020505051007020D02" pitchFamily="8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551572" y="4700789"/>
            <a:ext cx="15969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2072879">
            <a:off x="9839874" y="5798838"/>
            <a:ext cx="26326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stellar" panose="020A0402060406010301" pitchFamily="18" charset="0"/>
              </a:rPr>
              <a:t>The fifth and final step is finishing/publishing.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lackadder ITC" panose="04020505051007020D02" pitchFamily="82" charset="0"/>
              </a:rPr>
              <a:t>Finishing/Publishing is when you either share your work or turn it into the teacher.</a:t>
            </a:r>
            <a:endParaRPr lang="en-US" sz="2400" dirty="0">
              <a:latin typeface="Blackadder ITC" panose="04020505051007020D02" pitchFamily="8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641723" y="4443211"/>
            <a:ext cx="2021983" cy="1184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Finishing/</a:t>
            </a:r>
          </a:p>
          <a:p>
            <a:pPr algn="ctr"/>
            <a:r>
              <a:rPr lang="en-US" dirty="0" smtClean="0"/>
              <a:t>Publishing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3485944">
            <a:off x="10103326" y="5729983"/>
            <a:ext cx="1809764" cy="7488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stellar" panose="020A0402060406010301" pitchFamily="18" charset="0"/>
              </a:rPr>
              <a:t>Those are all the steps in the writing process.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dirty="0" smtClean="0">
                <a:latin typeface="Blackadder ITC" panose="04020505051007020D02" pitchFamily="82" charset="0"/>
              </a:rPr>
              <a:t>The end.</a:t>
            </a:r>
          </a:p>
          <a:p>
            <a:pPr algn="ctr"/>
            <a:endParaRPr lang="en-US" sz="4000" dirty="0">
              <a:latin typeface="Blackadder ITC" panose="04020505051007020D02" pitchFamily="82" charset="0"/>
            </a:endParaRPr>
          </a:p>
          <a:p>
            <a:pPr algn="ctr"/>
            <a:endParaRPr lang="en-US" sz="4000" dirty="0" smtClean="0">
              <a:latin typeface="Blackadder ITC" panose="04020505051007020D02" pitchFamily="82" charset="0"/>
            </a:endParaRPr>
          </a:p>
          <a:p>
            <a:pPr algn="ctr"/>
            <a:endParaRPr lang="en-US" sz="4000" dirty="0">
              <a:latin typeface="Blackadder ITC" panose="04020505051007020D02" pitchFamily="82" charset="0"/>
            </a:endParaRPr>
          </a:p>
          <a:p>
            <a:pPr algn="ctr"/>
            <a:endParaRPr lang="en-US" sz="4000" dirty="0" smtClean="0">
              <a:latin typeface="Blackadder ITC" panose="04020505051007020D02" pitchFamily="82" charset="0"/>
            </a:endParaRPr>
          </a:p>
          <a:p>
            <a:pPr algn="ctr"/>
            <a:endParaRPr lang="en-US" sz="4000" dirty="0">
              <a:latin typeface="Blackadder ITC" panose="04020505051007020D02" pitchFamily="82" charset="0"/>
            </a:endParaRPr>
          </a:p>
          <a:p>
            <a:pPr algn="ctr"/>
            <a:r>
              <a:rPr lang="en-US" sz="4000" dirty="0" smtClean="0">
                <a:latin typeface="Blackadder ITC" panose="04020505051007020D02" pitchFamily="82" charset="0"/>
              </a:rPr>
              <a:t>                </a:t>
            </a:r>
            <a:endParaRPr lang="en-US" sz="4000" dirty="0">
              <a:latin typeface="Blackadder ITC" panose="04020505051007020D02" pitchFamily="8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4571999" y="2343954"/>
            <a:ext cx="3438659" cy="401946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Prewriting</a:t>
            </a:r>
          </a:p>
          <a:p>
            <a:pPr algn="ctr"/>
            <a:r>
              <a:rPr lang="en-US" dirty="0" smtClean="0"/>
              <a:t>Drafting</a:t>
            </a:r>
          </a:p>
          <a:p>
            <a:pPr algn="ctr"/>
            <a:r>
              <a:rPr lang="en-US" dirty="0" smtClean="0"/>
              <a:t>Revising</a:t>
            </a:r>
          </a:p>
          <a:p>
            <a:pPr algn="ctr"/>
            <a:r>
              <a:rPr lang="en-US" dirty="0" smtClean="0"/>
              <a:t>Editing </a:t>
            </a:r>
          </a:p>
          <a:p>
            <a:pPr algn="ctr"/>
            <a:r>
              <a:rPr lang="en-US" dirty="0" smtClean="0"/>
              <a:t>Finishing/</a:t>
            </a:r>
          </a:p>
          <a:p>
            <a:pPr algn="ctr"/>
            <a:r>
              <a:rPr lang="en-US" dirty="0" smtClean="0"/>
              <a:t>Publishing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137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Blackadder ITC</vt:lpstr>
      <vt:lpstr>Castellar</vt:lpstr>
      <vt:lpstr>Trebuchet MS</vt:lpstr>
      <vt:lpstr>Wingdings 3</vt:lpstr>
      <vt:lpstr>Facet</vt:lpstr>
      <vt:lpstr>Steps in the writing process</vt:lpstr>
      <vt:lpstr>The first step is prewriting.</vt:lpstr>
      <vt:lpstr>The second step is drafting.</vt:lpstr>
      <vt:lpstr>The third step is revising.</vt:lpstr>
      <vt:lpstr>The fourth step is  editing.</vt:lpstr>
      <vt:lpstr>The fifth and final step is finishing/publishing.</vt:lpstr>
      <vt:lpstr>Those are all the steps in the writing process.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in the writing process</dc:title>
  <dc:creator>shurley6920</dc:creator>
  <cp:lastModifiedBy>shurley6920</cp:lastModifiedBy>
  <cp:revision>11</cp:revision>
  <dcterms:created xsi:type="dcterms:W3CDTF">2015-08-24T15:07:10Z</dcterms:created>
  <dcterms:modified xsi:type="dcterms:W3CDTF">2015-08-24T19:39:37Z</dcterms:modified>
</cp:coreProperties>
</file>